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Default Extension="png" ContentType="image/png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4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15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17.xml" ContentType="application/vnd.openxmlformats-officedocument.presentationml.notesSlide+xml"/>
  <Override PartName="/ppt/slides/slide18.xml" ContentType="application/vnd.openxmlformats-officedocument.presentationml.slide+xml"/>
  <Override PartName="/ppt/notesSlides/notesSlide18.xml" ContentType="application/vnd.openxmlformats-officedocument.presentationml.notesSlide+xml"/>
  <Override PartName="/ppt/slides/slide19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20.xml" ContentType="application/vnd.openxmlformats-officedocument.presentationml.slide+xml"/>
  <Override PartName="/ppt/notesSlides/notesSlide20.xml" ContentType="application/vnd.openxmlformats-officedocument.presentationml.notes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/Relationships>
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.xml"/></Relationships>
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0.xml"/></Relationships>
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1.xml"/></Relationships>
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2.xml"/></Relationships>
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3.xml"/></Relationships>
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4.xml"/></Relationships>
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5.xml"/></Relationships>
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6.xml"/></Relationships>
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7.xml"/></Relationships>
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8.xml"/></Relationships>
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9.xml"/></Relationships>
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.xml"/></Relationships>
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0.xml"/></Relationships>
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.xml"/></Relationships>
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slide" Target="../slides/slide4.xml"/></Relationships>
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slide" Target="../slides/slide5.xml"/></Relationships>
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slide" Target="../slides/slide6.xml"/></Relationships>
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slide" Target="../slides/slide7.xml"/></Relationships>
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slide" Target="../slides/slide8.xml"/></Relationships>
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slide" Target="../slides/slide9.xml"/></Relationships>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3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 Rounded MT Bold"/>
                <a:cs typeface="Arial Rounded MT Bold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Arial Rounded MT Bold"/>
                <a:cs typeface="Arial Rounded MT Bold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 Rounded MT Bold"/>
                <a:cs typeface="Arial Rounded MT Bold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79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 Rounded MT Bold"/>
                <a:cs typeface="Arial Rounded MT Bold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theme" Target="../theme/theme1.xml"/><Relationship Id="rId7" Type="http://schemas.openxmlformats.org/officeDocument/2006/relationships/image" Target="../media/image1.jp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1999" cy="68579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0" y="0"/>
            <a:ext cx="1431290" cy="5291455"/>
          </a:xfrm>
          <a:custGeom>
            <a:avLst/>
            <a:gdLst/>
            <a:ahLst/>
            <a:cxnLst/>
            <a:rect l="l" t="t" r="r" b="b"/>
            <a:pathLst>
              <a:path w="1431290" h="5291455">
                <a:moveTo>
                  <a:pt x="1431036" y="0"/>
                </a:moveTo>
                <a:lnTo>
                  <a:pt x="1088097" y="0"/>
                </a:lnTo>
                <a:lnTo>
                  <a:pt x="0" y="4972177"/>
                </a:lnTo>
                <a:lnTo>
                  <a:pt x="0" y="5257927"/>
                </a:lnTo>
                <a:lnTo>
                  <a:pt x="266725" y="5291328"/>
                </a:lnTo>
                <a:lnTo>
                  <a:pt x="1431036" y="0"/>
                </a:lnTo>
                <a:close/>
              </a:path>
            </a:pathLst>
          </a:custGeom>
          <a:solidFill>
            <a:srgbClr val="2FAC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0" y="0"/>
            <a:ext cx="1012190" cy="4624070"/>
          </a:xfrm>
          <a:custGeom>
            <a:avLst/>
            <a:gdLst/>
            <a:ahLst/>
            <a:cxnLst/>
            <a:rect l="l" t="t" r="r" b="b"/>
            <a:pathLst>
              <a:path w="1012190" h="4624070">
                <a:moveTo>
                  <a:pt x="1011936" y="0"/>
                </a:moveTo>
                <a:lnTo>
                  <a:pt x="673214" y="0"/>
                </a:lnTo>
                <a:lnTo>
                  <a:pt x="0" y="3076194"/>
                </a:lnTo>
                <a:lnTo>
                  <a:pt x="0" y="4623816"/>
                </a:lnTo>
                <a:lnTo>
                  <a:pt x="1011936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0" y="5663184"/>
            <a:ext cx="1209040" cy="1195070"/>
          </a:xfrm>
          <a:custGeom>
            <a:avLst/>
            <a:gdLst/>
            <a:ahLst/>
            <a:cxnLst/>
            <a:rect l="l" t="t" r="r" b="b"/>
            <a:pathLst>
              <a:path w="1209040" h="1195070">
                <a:moveTo>
                  <a:pt x="0" y="0"/>
                </a:moveTo>
                <a:lnTo>
                  <a:pt x="0" y="19037"/>
                </a:lnTo>
                <a:lnTo>
                  <a:pt x="1138682" y="1194815"/>
                </a:lnTo>
                <a:lnTo>
                  <a:pt x="1208532" y="1194815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0" y="5295900"/>
            <a:ext cx="1983105" cy="1562100"/>
          </a:xfrm>
          <a:custGeom>
            <a:avLst/>
            <a:gdLst/>
            <a:ahLst/>
            <a:cxnLst/>
            <a:rect l="l" t="t" r="r" b="b"/>
            <a:pathLst>
              <a:path w="1983105" h="1562100">
                <a:moveTo>
                  <a:pt x="0" y="0"/>
                </a:moveTo>
                <a:lnTo>
                  <a:pt x="0" y="4699"/>
                </a:lnTo>
                <a:lnTo>
                  <a:pt x="1906524" y="1562099"/>
                </a:lnTo>
                <a:lnTo>
                  <a:pt x="1982724" y="1562099"/>
                </a:lnTo>
                <a:lnTo>
                  <a:pt x="0" y="0"/>
                </a:lnTo>
                <a:close/>
              </a:path>
            </a:pathLst>
          </a:custGeom>
          <a:solidFill>
            <a:srgbClr val="0C5A8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0" y="5257800"/>
            <a:ext cx="2842260" cy="1600200"/>
          </a:xfrm>
          <a:custGeom>
            <a:avLst/>
            <a:gdLst/>
            <a:ahLst/>
            <a:cxnLst/>
            <a:rect l="l" t="t" r="r" b="b"/>
            <a:pathLst>
              <a:path w="2842260" h="1600200">
                <a:moveTo>
                  <a:pt x="0" y="0"/>
                </a:moveTo>
                <a:lnTo>
                  <a:pt x="0" y="38100"/>
                </a:lnTo>
                <a:lnTo>
                  <a:pt x="1982977" y="1600199"/>
                </a:lnTo>
                <a:lnTo>
                  <a:pt x="2842260" y="1600199"/>
                </a:lnTo>
                <a:lnTo>
                  <a:pt x="266661" y="33274"/>
                </a:lnTo>
                <a:lnTo>
                  <a:pt x="0" y="0"/>
                </a:lnTo>
                <a:close/>
              </a:path>
            </a:pathLst>
          </a:custGeom>
          <a:solidFill>
            <a:srgbClr val="128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0" y="5358384"/>
            <a:ext cx="1838325" cy="1499870"/>
          </a:xfrm>
          <a:custGeom>
            <a:avLst/>
            <a:gdLst/>
            <a:ahLst/>
            <a:cxnLst/>
            <a:rect l="l" t="t" r="r" b="b"/>
            <a:pathLst>
              <a:path w="1838325" h="1499870">
                <a:moveTo>
                  <a:pt x="0" y="0"/>
                </a:moveTo>
                <a:lnTo>
                  <a:pt x="0" y="304685"/>
                </a:lnTo>
                <a:lnTo>
                  <a:pt x="1209065" y="1499615"/>
                </a:lnTo>
                <a:lnTo>
                  <a:pt x="1837944" y="1499615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59205" y="306805"/>
            <a:ext cx="9673589" cy="12306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 Rounded MT Bold"/>
                <a:cs typeface="Arial Rounded MT Bold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76323" y="2871877"/>
            <a:ext cx="9039352" cy="1743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Arial Rounded MT Bold"/>
                <a:cs typeface="Arial Rounded MT Bold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3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slide" Target="slide1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notesSlide" Target="../notesSlides/notesSlide10.xml"/><Relationship Id="rId8" Type="http://schemas.openxmlformats.org/officeDocument/2006/relationships/slide" Target="slide10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Relationship Id="rId10" Type="http://schemas.openxmlformats.org/officeDocument/2006/relationships/image" Target="../media/image34.png"/><Relationship Id="rId11" Type="http://schemas.openxmlformats.org/officeDocument/2006/relationships/notesSlide" Target="../notesSlides/notesSlide11.xml"/><Relationship Id="rId12" Type="http://schemas.openxmlformats.org/officeDocument/2006/relationships/slide" Target="slide11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Relationship Id="rId3" Type="http://schemas.openxmlformats.org/officeDocument/2006/relationships/notesSlide" Target="../notesSlides/notesSlide12.xml"/><Relationship Id="rId4" Type="http://schemas.openxmlformats.org/officeDocument/2006/relationships/slide" Target="slide1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image" Target="../media/image39.png"/><Relationship Id="rId6" Type="http://schemas.openxmlformats.org/officeDocument/2006/relationships/image" Target="../media/image40.png"/><Relationship Id="rId7" Type="http://schemas.openxmlformats.org/officeDocument/2006/relationships/notesSlide" Target="../notesSlides/notesSlide13.xml"/><Relationship Id="rId8" Type="http://schemas.openxmlformats.org/officeDocument/2006/relationships/slide" Target="slide13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5" Type="http://schemas.openxmlformats.org/officeDocument/2006/relationships/image" Target="../media/image44.png"/><Relationship Id="rId6" Type="http://schemas.openxmlformats.org/officeDocument/2006/relationships/image" Target="../media/image45.png"/><Relationship Id="rId7" Type="http://schemas.openxmlformats.org/officeDocument/2006/relationships/image" Target="../media/image46.png"/><Relationship Id="rId8" Type="http://schemas.openxmlformats.org/officeDocument/2006/relationships/image" Target="../media/image47.png"/><Relationship Id="rId9" Type="http://schemas.openxmlformats.org/officeDocument/2006/relationships/notesSlide" Target="../notesSlides/notesSlide14.xml"/><Relationship Id="rId10" Type="http://schemas.openxmlformats.org/officeDocument/2006/relationships/slide" Target="slide14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jpg"/><Relationship Id="rId3" Type="http://schemas.openxmlformats.org/officeDocument/2006/relationships/notesSlide" Target="../notesSlides/notesSlide15.xml"/><Relationship Id="rId4" Type="http://schemas.openxmlformats.org/officeDocument/2006/relationships/slide" Target="slide15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Relationship Id="rId3" Type="http://schemas.openxmlformats.org/officeDocument/2006/relationships/notesSlide" Target="../notesSlides/notesSlide16.xml"/><Relationship Id="rId4" Type="http://schemas.openxmlformats.org/officeDocument/2006/relationships/slide" Target="slide16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Relationship Id="rId3" Type="http://schemas.openxmlformats.org/officeDocument/2006/relationships/notesSlide" Target="../notesSlides/notesSlide17.xml"/><Relationship Id="rId4" Type="http://schemas.openxmlformats.org/officeDocument/2006/relationships/slide" Target="slide17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png"/><Relationship Id="rId3" Type="http://schemas.openxmlformats.org/officeDocument/2006/relationships/image" Target="../media/image52.png"/><Relationship Id="rId4" Type="http://schemas.openxmlformats.org/officeDocument/2006/relationships/notesSlide" Target="../notesSlides/notesSlide18.xml"/><Relationship Id="rId5" Type="http://schemas.openxmlformats.org/officeDocument/2006/relationships/slide" Target="slide18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jpg"/><Relationship Id="rId3" Type="http://schemas.openxmlformats.org/officeDocument/2006/relationships/image" Target="../media/image54.png"/><Relationship Id="rId4" Type="http://schemas.openxmlformats.org/officeDocument/2006/relationships/notesSlide" Target="../notesSlides/notesSlide19.xml"/><Relationship Id="rId5" Type="http://schemas.openxmlformats.org/officeDocument/2006/relationships/slide" Target="slide19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notesSlide" Target="../notesSlides/notesSlide2.xml"/><Relationship Id="rId4" Type="http://schemas.openxmlformats.org/officeDocument/2006/relationships/slide" Target="slide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mailto:marisa.Camacho@tec.mx" TargetMode="External"/><Relationship Id="rId3" Type="http://schemas.openxmlformats.org/officeDocument/2006/relationships/notesSlide" Target="../notesSlides/notesSlide20.xml"/><Relationship Id="rId4" Type="http://schemas.openxmlformats.org/officeDocument/2006/relationships/slide" Target="slide20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slide" Target="slide3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slide" Target="slide4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slide" Target="slide5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notesSlide" Target="../notesSlides/notesSlide6.xml"/><Relationship Id="rId8" Type="http://schemas.openxmlformats.org/officeDocument/2006/relationships/slide" Target="slide6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notesSlide" Target="../notesSlides/notesSlide7.xml"/><Relationship Id="rId11" Type="http://schemas.openxmlformats.org/officeDocument/2006/relationships/slide" Target="slide7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notesSlide" Target="../notesSlides/notesSlide8.xml"/><Relationship Id="rId5" Type="http://schemas.openxmlformats.org/officeDocument/2006/relationships/slide" Target="slide8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notesSlide" Target="../notesSlides/notesSlide9.xml"/><Relationship Id="rId6" Type="http://schemas.openxmlformats.org/officeDocument/2006/relationships/slide" Target="slide9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4963" y="0"/>
            <a:ext cx="1821180" cy="3971925"/>
          </a:xfrm>
          <a:custGeom>
            <a:avLst/>
            <a:gdLst/>
            <a:ahLst/>
            <a:cxnLst/>
            <a:rect l="l" t="t" r="r" b="b"/>
            <a:pathLst>
              <a:path w="1821180" h="3971925">
                <a:moveTo>
                  <a:pt x="1821180" y="0"/>
                </a:moveTo>
                <a:lnTo>
                  <a:pt x="1312926" y="0"/>
                </a:lnTo>
                <a:lnTo>
                  <a:pt x="0" y="3881120"/>
                </a:lnTo>
                <a:lnTo>
                  <a:pt x="482854" y="3971544"/>
                </a:lnTo>
                <a:lnTo>
                  <a:pt x="1821180" y="0"/>
                </a:lnTo>
                <a:close/>
              </a:path>
            </a:pathLst>
          </a:custGeom>
          <a:solidFill>
            <a:srgbClr val="2FAC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71272" y="0"/>
            <a:ext cx="1781810" cy="3862070"/>
          </a:xfrm>
          <a:custGeom>
            <a:avLst/>
            <a:gdLst/>
            <a:ahLst/>
            <a:cxnLst/>
            <a:rect l="l" t="t" r="r" b="b"/>
            <a:pathLst>
              <a:path w="1781810" h="3862070">
                <a:moveTo>
                  <a:pt x="1781555" y="0"/>
                </a:moveTo>
                <a:lnTo>
                  <a:pt x="1273810" y="0"/>
                </a:lnTo>
                <a:lnTo>
                  <a:pt x="0" y="3771392"/>
                </a:lnTo>
                <a:lnTo>
                  <a:pt x="482422" y="3861816"/>
                </a:lnTo>
                <a:lnTo>
                  <a:pt x="1781555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77368" y="3776471"/>
            <a:ext cx="2581910" cy="3081655"/>
          </a:xfrm>
          <a:custGeom>
            <a:avLst/>
            <a:gdLst/>
            <a:ahLst/>
            <a:cxnLst/>
            <a:rect l="l" t="t" r="r" b="b"/>
            <a:pathLst>
              <a:path w="2581910" h="3081654">
                <a:moveTo>
                  <a:pt x="0" y="0"/>
                </a:moveTo>
                <a:lnTo>
                  <a:pt x="2467356" y="3081528"/>
                </a:lnTo>
                <a:lnTo>
                  <a:pt x="2581656" y="3081528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61060" y="3886200"/>
            <a:ext cx="3165475" cy="2971800"/>
          </a:xfrm>
          <a:custGeom>
            <a:avLst/>
            <a:gdLst/>
            <a:ahLst/>
            <a:cxnLst/>
            <a:rect l="l" t="t" r="r" b="b"/>
            <a:pathLst>
              <a:path w="3165475" h="2971800">
                <a:moveTo>
                  <a:pt x="0" y="0"/>
                </a:moveTo>
                <a:lnTo>
                  <a:pt x="3053079" y="2971799"/>
                </a:lnTo>
                <a:lnTo>
                  <a:pt x="3165348" y="2971799"/>
                </a:lnTo>
                <a:lnTo>
                  <a:pt x="0" y="0"/>
                </a:lnTo>
                <a:close/>
              </a:path>
            </a:pathLst>
          </a:custGeom>
          <a:solidFill>
            <a:srgbClr val="0C5A8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54963" y="3881628"/>
            <a:ext cx="4453255" cy="2976880"/>
          </a:xfrm>
          <a:custGeom>
            <a:avLst/>
            <a:gdLst/>
            <a:ahLst/>
            <a:cxnLst/>
            <a:rect l="l" t="t" r="r" b="b"/>
            <a:pathLst>
              <a:path w="4453255" h="2976879">
                <a:moveTo>
                  <a:pt x="0" y="0"/>
                </a:moveTo>
                <a:lnTo>
                  <a:pt x="6350" y="4699"/>
                </a:lnTo>
                <a:lnTo>
                  <a:pt x="3170555" y="2976372"/>
                </a:lnTo>
                <a:lnTo>
                  <a:pt x="4453128" y="2976372"/>
                </a:lnTo>
                <a:lnTo>
                  <a:pt x="482600" y="90424"/>
                </a:lnTo>
                <a:lnTo>
                  <a:pt x="0" y="0"/>
                </a:lnTo>
                <a:close/>
              </a:path>
            </a:pathLst>
          </a:custGeom>
          <a:solidFill>
            <a:srgbClr val="128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71272" y="3771900"/>
            <a:ext cx="3548379" cy="3086100"/>
          </a:xfrm>
          <a:custGeom>
            <a:avLst/>
            <a:gdLst/>
            <a:ahLst/>
            <a:cxnLst/>
            <a:rect l="l" t="t" r="r" b="b"/>
            <a:pathLst>
              <a:path w="3548379" h="3086100">
                <a:moveTo>
                  <a:pt x="0" y="0"/>
                </a:moveTo>
                <a:lnTo>
                  <a:pt x="6350" y="4699"/>
                </a:lnTo>
                <a:lnTo>
                  <a:pt x="2588895" y="3086099"/>
                </a:lnTo>
                <a:lnTo>
                  <a:pt x="3547872" y="3086099"/>
                </a:lnTo>
                <a:lnTo>
                  <a:pt x="476300" y="95250"/>
                </a:lnTo>
                <a:lnTo>
                  <a:pt x="485868" y="95250"/>
                </a:lnTo>
                <a:lnTo>
                  <a:pt x="482650" y="90424"/>
                </a:lnTo>
                <a:lnTo>
                  <a:pt x="469950" y="85725"/>
                </a:lnTo>
                <a:lnTo>
                  <a:pt x="0" y="0"/>
                </a:lnTo>
                <a:close/>
              </a:path>
              <a:path w="3548379" h="3086100">
                <a:moveTo>
                  <a:pt x="493660" y="106938"/>
                </a:moveTo>
                <a:lnTo>
                  <a:pt x="495350" y="109474"/>
                </a:lnTo>
                <a:lnTo>
                  <a:pt x="558850" y="176149"/>
                </a:lnTo>
                <a:lnTo>
                  <a:pt x="493660" y="106938"/>
                </a:lnTo>
                <a:close/>
              </a:path>
              <a:path w="3548379" h="3086100">
                <a:moveTo>
                  <a:pt x="485868" y="95250"/>
                </a:moveTo>
                <a:lnTo>
                  <a:pt x="482650" y="95250"/>
                </a:lnTo>
                <a:lnTo>
                  <a:pt x="493660" y="106938"/>
                </a:lnTo>
                <a:lnTo>
                  <a:pt x="485868" y="9525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71272" y="3771900"/>
            <a:ext cx="481965" cy="90170"/>
          </a:xfrm>
          <a:custGeom>
            <a:avLst/>
            <a:gdLst/>
            <a:ahLst/>
            <a:cxnLst/>
            <a:rect l="l" t="t" r="r" b="b"/>
            <a:pathLst>
              <a:path w="481965" h="90170">
                <a:moveTo>
                  <a:pt x="0" y="0"/>
                </a:moveTo>
                <a:lnTo>
                  <a:pt x="481584" y="89916"/>
                </a:lnTo>
                <a:lnTo>
                  <a:pt x="468909" y="85217"/>
                </a:lnTo>
                <a:lnTo>
                  <a:pt x="0" y="0"/>
                </a:lnTo>
                <a:close/>
              </a:path>
            </a:pathLst>
          </a:custGeom>
          <a:solidFill>
            <a:srgbClr val="29AB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46759" y="3867911"/>
            <a:ext cx="82550" cy="81280"/>
          </a:xfrm>
          <a:custGeom>
            <a:avLst/>
            <a:gdLst/>
            <a:ahLst/>
            <a:cxnLst/>
            <a:rect l="l" t="t" r="r" b="b"/>
            <a:pathLst>
              <a:path w="82550" h="81279">
                <a:moveTo>
                  <a:pt x="6324" y="0"/>
                </a:moveTo>
                <a:lnTo>
                  <a:pt x="0" y="0"/>
                </a:lnTo>
                <a:lnTo>
                  <a:pt x="82296" y="80771"/>
                </a:lnTo>
                <a:lnTo>
                  <a:pt x="6324" y="0"/>
                </a:lnTo>
                <a:close/>
              </a:path>
            </a:pathLst>
          </a:custGeom>
          <a:solidFill>
            <a:srgbClr val="29AB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5755004" y="3634656"/>
            <a:ext cx="5748655" cy="711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5400" spc="-5">
                <a:latin typeface="Arial Rounded MT Bold"/>
                <a:cs typeface="Arial Rounded MT Bold"/>
              </a:rPr>
              <a:t>Análisi</a:t>
            </a:r>
            <a:r>
              <a:rPr dirty="0" sz="5400">
                <a:latin typeface="Arial Rounded MT Bold"/>
                <a:cs typeface="Arial Rounded MT Bold"/>
              </a:rPr>
              <a:t>s</a:t>
            </a:r>
            <a:r>
              <a:rPr dirty="0" sz="5400" spc="15">
                <a:latin typeface="Arial Rounded MT Bold"/>
                <a:cs typeface="Arial Rounded MT Bold"/>
              </a:rPr>
              <a:t> </a:t>
            </a:r>
            <a:r>
              <a:rPr dirty="0" sz="5400">
                <a:latin typeface="Arial Rounded MT Bold"/>
                <a:cs typeface="Arial Rounded MT Bold"/>
              </a:rPr>
              <a:t>de</a:t>
            </a:r>
            <a:r>
              <a:rPr dirty="0" sz="5400" spc="-5">
                <a:latin typeface="Arial Rounded MT Bold"/>
                <a:cs typeface="Arial Rounded MT Bold"/>
              </a:rPr>
              <a:t> D</a:t>
            </a:r>
            <a:r>
              <a:rPr dirty="0" sz="5400" spc="-145">
                <a:latin typeface="Arial Rounded MT Bold"/>
                <a:cs typeface="Arial Rounded MT Bold"/>
              </a:rPr>
              <a:t>a</a:t>
            </a:r>
            <a:r>
              <a:rPr dirty="0" sz="5400">
                <a:latin typeface="Arial Rounded MT Bold"/>
                <a:cs typeface="Arial Rounded MT Bold"/>
              </a:rPr>
              <a:t>tos</a:t>
            </a:r>
            <a:endParaRPr sz="5400">
              <a:latin typeface="Arial Rounded MT Bold"/>
              <a:cs typeface="Arial Rounded MT 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25195" rIns="0" bIns="0" rtlCol="0" vert="horz">
            <a:spAutoFit/>
          </a:bodyPr>
          <a:lstStyle/>
          <a:p>
            <a:pPr marL="1808480">
              <a:lnSpc>
                <a:spcPts val="4730"/>
              </a:lnSpc>
            </a:pPr>
            <a:r>
              <a:rPr dirty="0" sz="4000" spc="-25">
                <a:latin typeface="Arial Rounded MT Bold"/>
                <a:cs typeface="Arial Rounded MT Bold"/>
              </a:rPr>
              <a:t>Experimentemos</a:t>
            </a:r>
            <a:r>
              <a:rPr dirty="0" sz="4000" spc="-5">
                <a:latin typeface="Arial Rounded MT Bold"/>
                <a:cs typeface="Arial Rounded MT Bold"/>
              </a:rPr>
              <a:t> </a:t>
            </a:r>
            <a:r>
              <a:rPr dirty="0" sz="4000" spc="-25">
                <a:latin typeface="Arial Rounded MT Bold"/>
                <a:cs typeface="Arial Rounded MT Bold"/>
              </a:rPr>
              <a:t>un</a:t>
            </a:r>
            <a:r>
              <a:rPr dirty="0" sz="4000" spc="-5">
                <a:latin typeface="Arial Rounded MT Bold"/>
                <a:cs typeface="Arial Rounded MT Bold"/>
              </a:rPr>
              <a:t> </a:t>
            </a:r>
            <a:r>
              <a:rPr dirty="0" sz="4000" spc="-30">
                <a:latin typeface="Arial Rounded MT Bold"/>
                <a:cs typeface="Arial Rounded MT Bold"/>
              </a:rPr>
              <a:t>poco…</a:t>
            </a:r>
            <a:endParaRPr sz="4000">
              <a:latin typeface="Arial Rounded MT Bold"/>
              <a:cs typeface="Arial Rounded MT Bol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88491" y="1579265"/>
            <a:ext cx="3870960" cy="45770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99085" indent="-286385">
              <a:lnSpc>
                <a:spcPct val="100000"/>
              </a:lnSpc>
              <a:buClr>
                <a:srgbClr val="1286C3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dirty="0" sz="2400" b="1">
                <a:latin typeface="Corbel"/>
                <a:cs typeface="Corbel"/>
              </a:rPr>
              <a:t>Despliega</a:t>
            </a:r>
            <a:r>
              <a:rPr dirty="0" sz="2400" spc="-10" b="1">
                <a:latin typeface="Corbel"/>
                <a:cs typeface="Corbel"/>
              </a:rPr>
              <a:t> </a:t>
            </a:r>
            <a:r>
              <a:rPr dirty="0" sz="2400" spc="-5" b="1">
                <a:latin typeface="Corbel"/>
                <a:cs typeface="Corbel"/>
              </a:rPr>
              <a:t>l</a:t>
            </a:r>
            <a:r>
              <a:rPr dirty="0" sz="2400" b="1">
                <a:latin typeface="Corbel"/>
                <a:cs typeface="Corbel"/>
              </a:rPr>
              <a:t>a</a:t>
            </a:r>
            <a:r>
              <a:rPr dirty="0" sz="2400" spc="-10" b="1">
                <a:latin typeface="Corbel"/>
                <a:cs typeface="Corbel"/>
              </a:rPr>
              <a:t> </a:t>
            </a:r>
            <a:r>
              <a:rPr dirty="0" sz="2400" spc="-5" b="1">
                <a:latin typeface="Corbel"/>
                <a:cs typeface="Corbel"/>
              </a:rPr>
              <a:t>lista.</a:t>
            </a:r>
            <a:endParaRPr sz="24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1"/>
              </a:spcBef>
              <a:buClr>
                <a:srgbClr val="1286C3"/>
              </a:buClr>
              <a:buFont typeface="Arial"/>
              <a:buChar char="•"/>
            </a:pPr>
            <a:endParaRPr sz="455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Clr>
                <a:srgbClr val="1286C3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dirty="0" sz="2400" spc="-15" b="1">
                <a:latin typeface="Corbel"/>
                <a:cs typeface="Corbel"/>
              </a:rPr>
              <a:t>De</a:t>
            </a:r>
            <a:r>
              <a:rPr dirty="0" sz="2400" spc="-10" b="1">
                <a:latin typeface="Corbel"/>
                <a:cs typeface="Corbel"/>
              </a:rPr>
              <a:t>s</a:t>
            </a:r>
            <a:r>
              <a:rPr dirty="0" sz="2400" spc="-15" b="1">
                <a:latin typeface="Corbel"/>
                <a:cs typeface="Corbel"/>
              </a:rPr>
              <a:t>pliega</a:t>
            </a:r>
            <a:r>
              <a:rPr dirty="0" sz="2400" spc="-15" b="1">
                <a:latin typeface="Corbel"/>
                <a:cs typeface="Corbel"/>
              </a:rPr>
              <a:t> </a:t>
            </a:r>
            <a:r>
              <a:rPr dirty="0" sz="2400" spc="-15" b="1">
                <a:latin typeface="Corbel"/>
                <a:cs typeface="Corbel"/>
              </a:rPr>
              <a:t>lo</a:t>
            </a:r>
            <a:r>
              <a:rPr dirty="0" sz="2400" spc="-15" b="1">
                <a:latin typeface="Corbel"/>
                <a:cs typeface="Corbel"/>
              </a:rPr>
              <a:t>s</a:t>
            </a:r>
            <a:r>
              <a:rPr dirty="0" sz="2400" spc="-15" b="1">
                <a:latin typeface="Corbel"/>
                <a:cs typeface="Corbel"/>
              </a:rPr>
              <a:t> </a:t>
            </a:r>
            <a:r>
              <a:rPr dirty="0" sz="2400" spc="-15" b="1">
                <a:latin typeface="Corbel"/>
                <a:cs typeface="Corbel"/>
              </a:rPr>
              <a:t>primeros</a:t>
            </a:r>
            <a:r>
              <a:rPr dirty="0" sz="2400" spc="5" b="1">
                <a:latin typeface="Corbel"/>
                <a:cs typeface="Corbel"/>
              </a:rPr>
              <a:t> </a:t>
            </a:r>
            <a:r>
              <a:rPr dirty="0" sz="2400" b="1">
                <a:latin typeface="Corbel"/>
                <a:cs typeface="Corbel"/>
              </a:rPr>
              <a:t>3.</a:t>
            </a:r>
            <a:endParaRPr sz="24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2"/>
              </a:spcBef>
              <a:buClr>
                <a:srgbClr val="1286C3"/>
              </a:buClr>
              <a:buFont typeface="Arial"/>
              <a:buChar char="•"/>
            </a:pPr>
            <a:endParaRPr sz="455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Clr>
                <a:srgbClr val="1286C3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dirty="0" sz="2400" spc="-15" b="1">
                <a:latin typeface="Corbel"/>
                <a:cs typeface="Corbel"/>
              </a:rPr>
              <a:t>De</a:t>
            </a:r>
            <a:r>
              <a:rPr dirty="0" sz="2400" spc="-10" b="1">
                <a:latin typeface="Corbel"/>
                <a:cs typeface="Corbel"/>
              </a:rPr>
              <a:t>s</a:t>
            </a:r>
            <a:r>
              <a:rPr dirty="0" sz="2400" spc="-15" b="1">
                <a:latin typeface="Corbel"/>
                <a:cs typeface="Corbel"/>
              </a:rPr>
              <a:t>pliega</a:t>
            </a:r>
            <a:r>
              <a:rPr dirty="0" sz="2400" spc="-15" b="1">
                <a:latin typeface="Corbel"/>
                <a:cs typeface="Corbel"/>
              </a:rPr>
              <a:t> </a:t>
            </a:r>
            <a:r>
              <a:rPr dirty="0" sz="2400" spc="-15" b="1">
                <a:latin typeface="Corbel"/>
                <a:cs typeface="Corbel"/>
              </a:rPr>
              <a:t>d</a:t>
            </a:r>
            <a:r>
              <a:rPr dirty="0" sz="2400" spc="-10" b="1">
                <a:latin typeface="Corbel"/>
                <a:cs typeface="Corbel"/>
              </a:rPr>
              <a:t>e</a:t>
            </a:r>
            <a:r>
              <a:rPr dirty="0" sz="2400" b="1">
                <a:latin typeface="Corbel"/>
                <a:cs typeface="Corbel"/>
              </a:rPr>
              <a:t>l</a:t>
            </a:r>
            <a:r>
              <a:rPr dirty="0" sz="2400" spc="-25" b="1">
                <a:latin typeface="Corbel"/>
                <a:cs typeface="Corbel"/>
              </a:rPr>
              <a:t> </a:t>
            </a:r>
            <a:r>
              <a:rPr dirty="0" sz="2400" spc="-15" b="1">
                <a:latin typeface="Corbel"/>
                <a:cs typeface="Corbel"/>
              </a:rPr>
              <a:t>3</a:t>
            </a:r>
            <a:r>
              <a:rPr dirty="0" sz="2400" b="1">
                <a:latin typeface="Corbel"/>
                <a:cs typeface="Corbel"/>
              </a:rPr>
              <a:t> al 4.</a:t>
            </a:r>
            <a:endParaRPr sz="24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57"/>
              </a:spcBef>
              <a:buClr>
                <a:srgbClr val="1286C3"/>
              </a:buClr>
              <a:buFont typeface="Arial"/>
              <a:buChar char="•"/>
            </a:pPr>
            <a:endParaRPr sz="45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Clr>
                <a:srgbClr val="1286C3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dirty="0" sz="2400" spc="-5" b="1">
                <a:latin typeface="Corbel"/>
                <a:cs typeface="Corbel"/>
              </a:rPr>
              <a:t>Borr</a:t>
            </a:r>
            <a:r>
              <a:rPr dirty="0" sz="2400" b="1">
                <a:latin typeface="Corbel"/>
                <a:cs typeface="Corbel"/>
              </a:rPr>
              <a:t>a el</a:t>
            </a:r>
            <a:r>
              <a:rPr dirty="0" sz="2400" spc="-5" b="1">
                <a:latin typeface="Corbel"/>
                <a:cs typeface="Corbel"/>
              </a:rPr>
              <a:t> 70.</a:t>
            </a:r>
            <a:endParaRPr sz="24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1"/>
              </a:spcBef>
              <a:buClr>
                <a:srgbClr val="1286C3"/>
              </a:buClr>
              <a:buFont typeface="Arial"/>
              <a:buChar char="•"/>
            </a:pPr>
            <a:endParaRPr sz="455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Clr>
                <a:srgbClr val="1286C3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dirty="0" sz="2400" spc="-15" b="1">
                <a:latin typeface="Corbel"/>
                <a:cs typeface="Corbel"/>
              </a:rPr>
              <a:t>De</a:t>
            </a:r>
            <a:r>
              <a:rPr dirty="0" sz="2400" spc="-10" b="1">
                <a:latin typeface="Corbel"/>
                <a:cs typeface="Corbel"/>
              </a:rPr>
              <a:t>s</a:t>
            </a:r>
            <a:r>
              <a:rPr dirty="0" sz="2400" spc="-15" b="1">
                <a:latin typeface="Corbel"/>
                <a:cs typeface="Corbel"/>
              </a:rPr>
              <a:t>pliega</a:t>
            </a:r>
            <a:r>
              <a:rPr dirty="0" sz="2400" spc="-15" b="1">
                <a:latin typeface="Corbel"/>
                <a:cs typeface="Corbel"/>
              </a:rPr>
              <a:t> </a:t>
            </a:r>
            <a:r>
              <a:rPr dirty="0" sz="2400" spc="-15" b="1">
                <a:latin typeface="Corbel"/>
                <a:cs typeface="Corbel"/>
              </a:rPr>
              <a:t>de</a:t>
            </a:r>
            <a:r>
              <a:rPr dirty="0" sz="2400" spc="-10" b="1">
                <a:latin typeface="Corbel"/>
                <a:cs typeface="Corbel"/>
              </a:rPr>
              <a:t> </a:t>
            </a:r>
            <a:r>
              <a:rPr dirty="0" sz="2400" spc="-15" b="1">
                <a:latin typeface="Corbel"/>
                <a:cs typeface="Corbel"/>
              </a:rPr>
              <a:t>nu</a:t>
            </a:r>
            <a:r>
              <a:rPr dirty="0" sz="2400" spc="-25" b="1">
                <a:latin typeface="Corbel"/>
                <a:cs typeface="Corbel"/>
              </a:rPr>
              <a:t>e</a:t>
            </a:r>
            <a:r>
              <a:rPr dirty="0" sz="2400" spc="-20" b="1">
                <a:latin typeface="Corbel"/>
                <a:cs typeface="Corbel"/>
              </a:rPr>
              <a:t>v</a:t>
            </a:r>
            <a:r>
              <a:rPr dirty="0" sz="2400" spc="-15" b="1">
                <a:latin typeface="Corbel"/>
                <a:cs typeface="Corbel"/>
              </a:rPr>
              <a:t>o</a:t>
            </a:r>
            <a:r>
              <a:rPr dirty="0" sz="2400" b="1">
                <a:latin typeface="Corbel"/>
                <a:cs typeface="Corbel"/>
              </a:rPr>
              <a:t> </a:t>
            </a:r>
            <a:r>
              <a:rPr dirty="0" sz="2400" spc="-10" b="1">
                <a:latin typeface="Corbel"/>
                <a:cs typeface="Corbel"/>
              </a:rPr>
              <a:t>l</a:t>
            </a:r>
            <a:r>
              <a:rPr dirty="0" sz="2400" spc="-15" b="1">
                <a:latin typeface="Corbel"/>
                <a:cs typeface="Corbel"/>
              </a:rPr>
              <a:t>a</a:t>
            </a:r>
            <a:r>
              <a:rPr dirty="0" sz="2400" spc="5" b="1">
                <a:latin typeface="Corbel"/>
                <a:cs typeface="Corbel"/>
              </a:rPr>
              <a:t> </a:t>
            </a:r>
            <a:r>
              <a:rPr dirty="0" sz="2400" spc="-5" b="1">
                <a:latin typeface="Corbel"/>
                <a:cs typeface="Corbel"/>
              </a:rPr>
              <a:t>lista.</a:t>
            </a:r>
            <a:endParaRPr sz="2400">
              <a:latin typeface="Corbel"/>
              <a:cs typeface="Corbe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30467" y="2619755"/>
            <a:ext cx="2834640" cy="5090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030467" y="3674364"/>
            <a:ext cx="3066288" cy="4831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030467" y="4704588"/>
            <a:ext cx="2185416" cy="5181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039611" y="5769864"/>
            <a:ext cx="2004060" cy="4069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030467" y="1525524"/>
            <a:ext cx="2004060" cy="4069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25195" rIns="0" bIns="0" rtlCol="0" vert="horz">
            <a:spAutoFit/>
          </a:bodyPr>
          <a:lstStyle/>
          <a:p>
            <a:pPr marL="1808480">
              <a:lnSpc>
                <a:spcPts val="4730"/>
              </a:lnSpc>
            </a:pPr>
            <a:r>
              <a:rPr dirty="0" sz="4000" spc="-25">
                <a:latin typeface="Arial Rounded MT Bold"/>
                <a:cs typeface="Arial Rounded MT Bold"/>
              </a:rPr>
              <a:t>Experimentemos</a:t>
            </a:r>
            <a:r>
              <a:rPr dirty="0" sz="4000" spc="-5">
                <a:latin typeface="Arial Rounded MT Bold"/>
                <a:cs typeface="Arial Rounded MT Bold"/>
              </a:rPr>
              <a:t> </a:t>
            </a:r>
            <a:r>
              <a:rPr dirty="0" sz="4000" spc="-25">
                <a:latin typeface="Arial Rounded MT Bold"/>
                <a:cs typeface="Arial Rounded MT Bold"/>
              </a:rPr>
              <a:t>un</a:t>
            </a:r>
            <a:r>
              <a:rPr dirty="0" sz="4000" spc="-5">
                <a:latin typeface="Arial Rounded MT Bold"/>
                <a:cs typeface="Arial Rounded MT Bold"/>
              </a:rPr>
              <a:t> </a:t>
            </a:r>
            <a:r>
              <a:rPr dirty="0" sz="4000" spc="-30">
                <a:latin typeface="Arial Rounded MT Bold"/>
                <a:cs typeface="Arial Rounded MT Bold"/>
              </a:rPr>
              <a:t>poco…</a:t>
            </a:r>
            <a:endParaRPr sz="4000">
              <a:latin typeface="Arial Rounded MT Bold"/>
              <a:cs typeface="Arial Rounded MT Bol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88491" y="1579265"/>
            <a:ext cx="3870960" cy="45770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99085" indent="-286385">
              <a:lnSpc>
                <a:spcPct val="100000"/>
              </a:lnSpc>
              <a:buClr>
                <a:srgbClr val="1286C3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dirty="0" sz="2400" b="1">
                <a:latin typeface="Corbel"/>
                <a:cs typeface="Corbel"/>
              </a:rPr>
              <a:t>Despliega</a:t>
            </a:r>
            <a:r>
              <a:rPr dirty="0" sz="2400" spc="-10" b="1">
                <a:latin typeface="Corbel"/>
                <a:cs typeface="Corbel"/>
              </a:rPr>
              <a:t> </a:t>
            </a:r>
            <a:r>
              <a:rPr dirty="0" sz="2400" spc="-5" b="1">
                <a:latin typeface="Corbel"/>
                <a:cs typeface="Corbel"/>
              </a:rPr>
              <a:t>l</a:t>
            </a:r>
            <a:r>
              <a:rPr dirty="0" sz="2400" b="1">
                <a:latin typeface="Corbel"/>
                <a:cs typeface="Corbel"/>
              </a:rPr>
              <a:t>a</a:t>
            </a:r>
            <a:r>
              <a:rPr dirty="0" sz="2400" spc="-10" b="1">
                <a:latin typeface="Corbel"/>
                <a:cs typeface="Corbel"/>
              </a:rPr>
              <a:t> </a:t>
            </a:r>
            <a:r>
              <a:rPr dirty="0" sz="2400" spc="-5" b="1">
                <a:latin typeface="Corbel"/>
                <a:cs typeface="Corbel"/>
              </a:rPr>
              <a:t>lista.</a:t>
            </a:r>
            <a:endParaRPr sz="24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1"/>
              </a:spcBef>
              <a:buClr>
                <a:srgbClr val="1286C3"/>
              </a:buClr>
              <a:buFont typeface="Arial"/>
              <a:buChar char="•"/>
            </a:pPr>
            <a:endParaRPr sz="455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Clr>
                <a:srgbClr val="1286C3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dirty="0" sz="2400" spc="-15" b="1">
                <a:latin typeface="Corbel"/>
                <a:cs typeface="Corbel"/>
              </a:rPr>
              <a:t>De</a:t>
            </a:r>
            <a:r>
              <a:rPr dirty="0" sz="2400" spc="-10" b="1">
                <a:latin typeface="Corbel"/>
                <a:cs typeface="Corbel"/>
              </a:rPr>
              <a:t>s</a:t>
            </a:r>
            <a:r>
              <a:rPr dirty="0" sz="2400" spc="-15" b="1">
                <a:latin typeface="Corbel"/>
                <a:cs typeface="Corbel"/>
              </a:rPr>
              <a:t>pliega</a:t>
            </a:r>
            <a:r>
              <a:rPr dirty="0" sz="2400" spc="-15" b="1">
                <a:latin typeface="Corbel"/>
                <a:cs typeface="Corbel"/>
              </a:rPr>
              <a:t> </a:t>
            </a:r>
            <a:r>
              <a:rPr dirty="0" sz="2400" spc="-15" b="1">
                <a:latin typeface="Corbel"/>
                <a:cs typeface="Corbel"/>
              </a:rPr>
              <a:t>lo</a:t>
            </a:r>
            <a:r>
              <a:rPr dirty="0" sz="2400" spc="-15" b="1">
                <a:latin typeface="Corbel"/>
                <a:cs typeface="Corbel"/>
              </a:rPr>
              <a:t>s</a:t>
            </a:r>
            <a:r>
              <a:rPr dirty="0" sz="2400" spc="-15" b="1">
                <a:latin typeface="Corbel"/>
                <a:cs typeface="Corbel"/>
              </a:rPr>
              <a:t> </a:t>
            </a:r>
            <a:r>
              <a:rPr dirty="0" sz="2400" spc="-15" b="1">
                <a:latin typeface="Corbel"/>
                <a:cs typeface="Corbel"/>
              </a:rPr>
              <a:t>primeros</a:t>
            </a:r>
            <a:r>
              <a:rPr dirty="0" sz="2400" spc="5" b="1">
                <a:latin typeface="Corbel"/>
                <a:cs typeface="Corbel"/>
              </a:rPr>
              <a:t> </a:t>
            </a:r>
            <a:r>
              <a:rPr dirty="0" sz="2400" b="1">
                <a:latin typeface="Corbel"/>
                <a:cs typeface="Corbel"/>
              </a:rPr>
              <a:t>3.</a:t>
            </a:r>
            <a:endParaRPr sz="24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2"/>
              </a:spcBef>
              <a:buClr>
                <a:srgbClr val="1286C3"/>
              </a:buClr>
              <a:buFont typeface="Arial"/>
              <a:buChar char="•"/>
            </a:pPr>
            <a:endParaRPr sz="455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Clr>
                <a:srgbClr val="1286C3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dirty="0" sz="2400" spc="-15" b="1">
                <a:latin typeface="Corbel"/>
                <a:cs typeface="Corbel"/>
              </a:rPr>
              <a:t>De</a:t>
            </a:r>
            <a:r>
              <a:rPr dirty="0" sz="2400" spc="-10" b="1">
                <a:latin typeface="Corbel"/>
                <a:cs typeface="Corbel"/>
              </a:rPr>
              <a:t>s</a:t>
            </a:r>
            <a:r>
              <a:rPr dirty="0" sz="2400" spc="-15" b="1">
                <a:latin typeface="Corbel"/>
                <a:cs typeface="Corbel"/>
              </a:rPr>
              <a:t>pliega</a:t>
            </a:r>
            <a:r>
              <a:rPr dirty="0" sz="2400" spc="-15" b="1">
                <a:latin typeface="Corbel"/>
                <a:cs typeface="Corbel"/>
              </a:rPr>
              <a:t> </a:t>
            </a:r>
            <a:r>
              <a:rPr dirty="0" sz="2400" spc="-15" b="1">
                <a:latin typeface="Corbel"/>
                <a:cs typeface="Corbel"/>
              </a:rPr>
              <a:t>d</a:t>
            </a:r>
            <a:r>
              <a:rPr dirty="0" sz="2400" spc="-10" b="1">
                <a:latin typeface="Corbel"/>
                <a:cs typeface="Corbel"/>
              </a:rPr>
              <a:t>e</a:t>
            </a:r>
            <a:r>
              <a:rPr dirty="0" sz="2400" b="1">
                <a:latin typeface="Corbel"/>
                <a:cs typeface="Corbel"/>
              </a:rPr>
              <a:t>l</a:t>
            </a:r>
            <a:r>
              <a:rPr dirty="0" sz="2400" spc="-25" b="1">
                <a:latin typeface="Corbel"/>
                <a:cs typeface="Corbel"/>
              </a:rPr>
              <a:t> </a:t>
            </a:r>
            <a:r>
              <a:rPr dirty="0" sz="2400" spc="-15" b="1">
                <a:latin typeface="Corbel"/>
                <a:cs typeface="Corbel"/>
              </a:rPr>
              <a:t>3</a:t>
            </a:r>
            <a:r>
              <a:rPr dirty="0" sz="2400" b="1">
                <a:latin typeface="Corbel"/>
                <a:cs typeface="Corbel"/>
              </a:rPr>
              <a:t> al 4.</a:t>
            </a:r>
            <a:endParaRPr sz="24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57"/>
              </a:spcBef>
              <a:buClr>
                <a:srgbClr val="1286C3"/>
              </a:buClr>
              <a:buFont typeface="Arial"/>
              <a:buChar char="•"/>
            </a:pPr>
            <a:endParaRPr sz="45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Clr>
                <a:srgbClr val="1286C3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dirty="0" sz="2400" spc="-5" b="1">
                <a:latin typeface="Corbel"/>
                <a:cs typeface="Corbel"/>
              </a:rPr>
              <a:t>Borr</a:t>
            </a:r>
            <a:r>
              <a:rPr dirty="0" sz="2400" b="1">
                <a:latin typeface="Corbel"/>
                <a:cs typeface="Corbel"/>
              </a:rPr>
              <a:t>a el</a:t>
            </a:r>
            <a:r>
              <a:rPr dirty="0" sz="2400" spc="-5" b="1">
                <a:latin typeface="Corbel"/>
                <a:cs typeface="Corbel"/>
              </a:rPr>
              <a:t> 70.</a:t>
            </a:r>
            <a:endParaRPr sz="24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1"/>
              </a:spcBef>
              <a:buClr>
                <a:srgbClr val="1286C3"/>
              </a:buClr>
              <a:buFont typeface="Arial"/>
              <a:buChar char="•"/>
            </a:pPr>
            <a:endParaRPr sz="455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Clr>
                <a:srgbClr val="1286C3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dirty="0" sz="2400" spc="-15" b="1">
                <a:latin typeface="Corbel"/>
                <a:cs typeface="Corbel"/>
              </a:rPr>
              <a:t>De</a:t>
            </a:r>
            <a:r>
              <a:rPr dirty="0" sz="2400" spc="-10" b="1">
                <a:latin typeface="Corbel"/>
                <a:cs typeface="Corbel"/>
              </a:rPr>
              <a:t>s</a:t>
            </a:r>
            <a:r>
              <a:rPr dirty="0" sz="2400" spc="-15" b="1">
                <a:latin typeface="Corbel"/>
                <a:cs typeface="Corbel"/>
              </a:rPr>
              <a:t>pliega</a:t>
            </a:r>
            <a:r>
              <a:rPr dirty="0" sz="2400" spc="-15" b="1">
                <a:latin typeface="Corbel"/>
                <a:cs typeface="Corbel"/>
              </a:rPr>
              <a:t> </a:t>
            </a:r>
            <a:r>
              <a:rPr dirty="0" sz="2400" spc="-15" b="1">
                <a:latin typeface="Corbel"/>
                <a:cs typeface="Corbel"/>
              </a:rPr>
              <a:t>de</a:t>
            </a:r>
            <a:r>
              <a:rPr dirty="0" sz="2400" spc="-10" b="1">
                <a:latin typeface="Corbel"/>
                <a:cs typeface="Corbel"/>
              </a:rPr>
              <a:t> </a:t>
            </a:r>
            <a:r>
              <a:rPr dirty="0" sz="2400" spc="-15" b="1">
                <a:latin typeface="Corbel"/>
                <a:cs typeface="Corbel"/>
              </a:rPr>
              <a:t>nu</a:t>
            </a:r>
            <a:r>
              <a:rPr dirty="0" sz="2400" spc="-25" b="1">
                <a:latin typeface="Corbel"/>
                <a:cs typeface="Corbel"/>
              </a:rPr>
              <a:t>e</a:t>
            </a:r>
            <a:r>
              <a:rPr dirty="0" sz="2400" spc="-20" b="1">
                <a:latin typeface="Corbel"/>
                <a:cs typeface="Corbel"/>
              </a:rPr>
              <a:t>v</a:t>
            </a:r>
            <a:r>
              <a:rPr dirty="0" sz="2400" spc="-15" b="1">
                <a:latin typeface="Corbel"/>
                <a:cs typeface="Corbel"/>
              </a:rPr>
              <a:t>o</a:t>
            </a:r>
            <a:r>
              <a:rPr dirty="0" sz="2400" b="1">
                <a:latin typeface="Corbel"/>
                <a:cs typeface="Corbel"/>
              </a:rPr>
              <a:t> </a:t>
            </a:r>
            <a:r>
              <a:rPr dirty="0" sz="2400" spc="-10" b="1">
                <a:latin typeface="Corbel"/>
                <a:cs typeface="Corbel"/>
              </a:rPr>
              <a:t>l</a:t>
            </a:r>
            <a:r>
              <a:rPr dirty="0" sz="2400" spc="-15" b="1">
                <a:latin typeface="Corbel"/>
                <a:cs typeface="Corbel"/>
              </a:rPr>
              <a:t>a</a:t>
            </a:r>
            <a:r>
              <a:rPr dirty="0" sz="2400" spc="5" b="1">
                <a:latin typeface="Corbel"/>
                <a:cs typeface="Corbel"/>
              </a:rPr>
              <a:t> </a:t>
            </a:r>
            <a:r>
              <a:rPr dirty="0" sz="2400" spc="-5" b="1">
                <a:latin typeface="Corbel"/>
                <a:cs typeface="Corbel"/>
              </a:rPr>
              <a:t>lista.</a:t>
            </a:r>
            <a:endParaRPr sz="2400">
              <a:latin typeface="Corbel"/>
              <a:cs typeface="Corbe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30467" y="2002535"/>
            <a:ext cx="5620512" cy="4069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030467" y="2607564"/>
            <a:ext cx="2834640" cy="5074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030467" y="3674364"/>
            <a:ext cx="3066288" cy="4831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030467" y="4704588"/>
            <a:ext cx="2185416" cy="5181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039611" y="5769864"/>
            <a:ext cx="2004060" cy="4069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030467" y="1525524"/>
            <a:ext cx="2004060" cy="4069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039611" y="3156204"/>
            <a:ext cx="2670047" cy="40538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039611" y="4207764"/>
            <a:ext cx="1421891" cy="39471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039611" y="6222491"/>
            <a:ext cx="4835651" cy="40538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21382" y="2620958"/>
            <a:ext cx="3930650" cy="35617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L="12700" marR="5080" indent="-3810">
              <a:lnSpc>
                <a:spcPct val="100000"/>
              </a:lnSpc>
            </a:pPr>
            <a:r>
              <a:rPr dirty="0" sz="4800" spc="-5">
                <a:latin typeface="Corbel"/>
                <a:cs typeface="Corbel"/>
              </a:rPr>
              <a:t>Cóm</a:t>
            </a:r>
            <a:r>
              <a:rPr dirty="0" sz="4800">
                <a:latin typeface="Corbel"/>
                <a:cs typeface="Corbel"/>
              </a:rPr>
              <a:t>o</a:t>
            </a:r>
            <a:r>
              <a:rPr dirty="0" sz="4800" spc="5">
                <a:latin typeface="Corbel"/>
                <a:cs typeface="Corbel"/>
              </a:rPr>
              <a:t> </a:t>
            </a:r>
            <a:r>
              <a:rPr dirty="0" sz="4800" spc="-25">
                <a:latin typeface="Corbel"/>
                <a:cs typeface="Corbel"/>
              </a:rPr>
              <a:t>harías</a:t>
            </a:r>
            <a:r>
              <a:rPr dirty="0" sz="4800" spc="-15">
                <a:latin typeface="Corbel"/>
                <a:cs typeface="Corbel"/>
              </a:rPr>
              <a:t> </a:t>
            </a:r>
            <a:r>
              <a:rPr dirty="0" sz="4800" spc="-25">
                <a:latin typeface="Corbel"/>
                <a:cs typeface="Corbel"/>
              </a:rPr>
              <a:t>para</a:t>
            </a:r>
            <a:r>
              <a:rPr dirty="0" sz="4800" spc="-5">
                <a:latin typeface="Corbel"/>
                <a:cs typeface="Corbel"/>
              </a:rPr>
              <a:t> </a:t>
            </a:r>
            <a:r>
              <a:rPr dirty="0" sz="4800" spc="-25">
                <a:latin typeface="Corbel"/>
                <a:cs typeface="Corbel"/>
              </a:rPr>
              <a:t>poner</a:t>
            </a:r>
            <a:r>
              <a:rPr dirty="0" sz="4800" spc="10">
                <a:latin typeface="Corbel"/>
                <a:cs typeface="Corbel"/>
              </a:rPr>
              <a:t> </a:t>
            </a:r>
            <a:r>
              <a:rPr dirty="0" sz="4800" spc="-20">
                <a:latin typeface="Corbel"/>
                <a:cs typeface="Corbel"/>
              </a:rPr>
              <a:t>el</a:t>
            </a:r>
            <a:r>
              <a:rPr dirty="0" sz="4800" spc="-20">
                <a:latin typeface="Corbel"/>
                <a:cs typeface="Corbel"/>
              </a:rPr>
              <a:t> 70</a:t>
            </a:r>
            <a:r>
              <a:rPr dirty="0" sz="4800">
                <a:latin typeface="Corbel"/>
                <a:cs typeface="Corbel"/>
              </a:rPr>
              <a:t> </a:t>
            </a:r>
            <a:r>
              <a:rPr dirty="0" sz="4800" spc="-5">
                <a:latin typeface="Corbel"/>
                <a:cs typeface="Corbel"/>
              </a:rPr>
              <a:t>q</a:t>
            </a:r>
            <a:r>
              <a:rPr dirty="0" sz="4800" spc="-15">
                <a:latin typeface="Corbel"/>
                <a:cs typeface="Corbel"/>
              </a:rPr>
              <a:t>u</a:t>
            </a:r>
            <a:r>
              <a:rPr dirty="0" sz="4800" spc="-25">
                <a:latin typeface="Corbel"/>
                <a:cs typeface="Corbel"/>
              </a:rPr>
              <a:t>e</a:t>
            </a:r>
            <a:r>
              <a:rPr dirty="0" sz="4800" spc="-10">
                <a:latin typeface="Corbel"/>
                <a:cs typeface="Corbel"/>
              </a:rPr>
              <a:t> </a:t>
            </a:r>
            <a:r>
              <a:rPr dirty="0" sz="4800">
                <a:latin typeface="Corbel"/>
                <a:cs typeface="Corbel"/>
              </a:rPr>
              <a:t>borra</a:t>
            </a:r>
            <a:r>
              <a:rPr dirty="0" sz="4800" spc="-30">
                <a:latin typeface="Corbel"/>
                <a:cs typeface="Corbel"/>
              </a:rPr>
              <a:t>m</a:t>
            </a:r>
            <a:r>
              <a:rPr dirty="0" sz="4800" spc="-5">
                <a:latin typeface="Corbel"/>
                <a:cs typeface="Corbel"/>
              </a:rPr>
              <a:t>o</a:t>
            </a:r>
            <a:r>
              <a:rPr dirty="0" sz="4800">
                <a:latin typeface="Corbel"/>
                <a:cs typeface="Corbel"/>
              </a:rPr>
              <a:t>s</a:t>
            </a:r>
            <a:r>
              <a:rPr dirty="0" sz="4800" spc="15">
                <a:latin typeface="Corbel"/>
                <a:cs typeface="Corbel"/>
              </a:rPr>
              <a:t> </a:t>
            </a:r>
            <a:r>
              <a:rPr dirty="0" sz="4800">
                <a:latin typeface="Corbel"/>
                <a:cs typeface="Corbel"/>
              </a:rPr>
              <a:t>entre</a:t>
            </a:r>
            <a:r>
              <a:rPr dirty="0" sz="4800">
                <a:latin typeface="Corbel"/>
                <a:cs typeface="Corbel"/>
              </a:rPr>
              <a:t> </a:t>
            </a:r>
            <a:r>
              <a:rPr dirty="0" sz="4800" spc="-20">
                <a:latin typeface="Corbel"/>
                <a:cs typeface="Corbel"/>
              </a:rPr>
              <a:t>el</a:t>
            </a:r>
            <a:r>
              <a:rPr dirty="0" sz="4800" spc="-5">
                <a:latin typeface="Corbel"/>
                <a:cs typeface="Corbel"/>
              </a:rPr>
              <a:t> 6</a:t>
            </a:r>
            <a:r>
              <a:rPr dirty="0" sz="4800">
                <a:latin typeface="Corbel"/>
                <a:cs typeface="Corbel"/>
              </a:rPr>
              <a:t>9 y </a:t>
            </a:r>
            <a:r>
              <a:rPr dirty="0" sz="4800" spc="-20">
                <a:latin typeface="Corbel"/>
                <a:cs typeface="Corbel"/>
              </a:rPr>
              <a:t>el</a:t>
            </a:r>
            <a:r>
              <a:rPr dirty="0" sz="4800" spc="-5">
                <a:latin typeface="Corbel"/>
                <a:cs typeface="Corbel"/>
              </a:rPr>
              <a:t> 68.5?</a:t>
            </a:r>
            <a:endParaRPr sz="4800">
              <a:latin typeface="Corbel"/>
              <a:cs typeface="Corbe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955535" y="992124"/>
            <a:ext cx="4808220" cy="3931920"/>
          </a:xfrm>
          <a:custGeom>
            <a:avLst/>
            <a:gdLst/>
            <a:ahLst/>
            <a:cxnLst/>
            <a:rect l="l" t="t" r="r" b="b"/>
            <a:pathLst>
              <a:path w="4808220" h="3931920">
                <a:moveTo>
                  <a:pt x="0" y="3931920"/>
                </a:moveTo>
                <a:lnTo>
                  <a:pt x="4808220" y="3931920"/>
                </a:lnTo>
                <a:lnTo>
                  <a:pt x="4808220" y="0"/>
                </a:lnTo>
                <a:lnTo>
                  <a:pt x="0" y="0"/>
                </a:lnTo>
                <a:lnTo>
                  <a:pt x="0" y="39319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955535" y="992124"/>
            <a:ext cx="4808220" cy="39319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55750" y="807895"/>
            <a:ext cx="9998710" cy="508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4730"/>
              </a:lnSpc>
            </a:pPr>
            <a:r>
              <a:rPr dirty="0" sz="4000" spc="-15">
                <a:latin typeface="Arial Rounded MT Bold"/>
                <a:cs typeface="Arial Rounded MT Bold"/>
              </a:rPr>
              <a:t>I</a:t>
            </a:r>
            <a:r>
              <a:rPr dirty="0" sz="4000" spc="-80">
                <a:latin typeface="Arial Rounded MT Bold"/>
                <a:cs typeface="Arial Rounded MT Bold"/>
              </a:rPr>
              <a:t>nv</a:t>
            </a:r>
            <a:r>
              <a:rPr dirty="0" sz="4000" spc="-30">
                <a:latin typeface="Arial Rounded MT Bold"/>
                <a:cs typeface="Arial Rounded MT Bold"/>
              </a:rPr>
              <a:t>estiguemo</a:t>
            </a:r>
            <a:r>
              <a:rPr dirty="0" sz="4000" spc="-25">
                <a:latin typeface="Arial Rounded MT Bold"/>
                <a:cs typeface="Arial Rounded MT Bold"/>
              </a:rPr>
              <a:t>s</a:t>
            </a:r>
            <a:r>
              <a:rPr dirty="0" sz="4000" spc="15">
                <a:latin typeface="Arial Rounded MT Bold"/>
                <a:cs typeface="Arial Rounded MT Bold"/>
              </a:rPr>
              <a:t> </a:t>
            </a:r>
            <a:r>
              <a:rPr dirty="0" sz="4000" spc="-35">
                <a:latin typeface="Arial Rounded MT Bold"/>
                <a:cs typeface="Arial Rounded MT Bold"/>
              </a:rPr>
              <a:t>com</a:t>
            </a:r>
            <a:r>
              <a:rPr dirty="0" sz="4000" spc="-25">
                <a:latin typeface="Arial Rounded MT Bold"/>
                <a:cs typeface="Arial Rounded MT Bold"/>
              </a:rPr>
              <a:t>o</a:t>
            </a:r>
            <a:r>
              <a:rPr dirty="0" sz="4000">
                <a:latin typeface="Arial Rounded MT Bold"/>
                <a:cs typeface="Arial Rounded MT Bold"/>
              </a:rPr>
              <a:t> </a:t>
            </a:r>
            <a:r>
              <a:rPr dirty="0" sz="4000" spc="-30">
                <a:latin typeface="Arial Rounded MT Bold"/>
                <a:cs typeface="Arial Rounded MT Bold"/>
              </a:rPr>
              <a:t>podemos</a:t>
            </a:r>
            <a:r>
              <a:rPr dirty="0" sz="4000" spc="-5">
                <a:latin typeface="Arial Rounded MT Bold"/>
                <a:cs typeface="Arial Rounded MT Bold"/>
              </a:rPr>
              <a:t> </a:t>
            </a:r>
            <a:r>
              <a:rPr dirty="0" sz="4000" spc="-25">
                <a:latin typeface="Arial Rounded MT Bold"/>
                <a:cs typeface="Arial Rounded MT Bold"/>
              </a:rPr>
              <a:t>hace</a:t>
            </a:r>
            <a:r>
              <a:rPr dirty="0" sz="4000" spc="-65">
                <a:latin typeface="Arial Rounded MT Bold"/>
                <a:cs typeface="Arial Rounded MT Bold"/>
              </a:rPr>
              <a:t>r</a:t>
            </a:r>
            <a:r>
              <a:rPr dirty="0" sz="4000" spc="-15">
                <a:latin typeface="Arial Rounded MT Bold"/>
                <a:cs typeface="Arial Rounded MT Bold"/>
              </a:rPr>
              <a:t>lo!!!</a:t>
            </a:r>
            <a:endParaRPr sz="4000">
              <a:latin typeface="Arial Rounded MT Bold"/>
              <a:cs typeface="Arial Rounded MT Bol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45209" y="1510043"/>
            <a:ext cx="4904105" cy="46132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99085" indent="-286385">
              <a:lnSpc>
                <a:spcPct val="100000"/>
              </a:lnSpc>
              <a:buClr>
                <a:srgbClr val="1286C3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dirty="0" sz="2400" spc="-15" b="1">
                <a:latin typeface="Corbel"/>
                <a:cs typeface="Corbel"/>
              </a:rPr>
              <a:t>De</a:t>
            </a:r>
            <a:r>
              <a:rPr dirty="0" sz="2400" spc="-10" b="1">
                <a:latin typeface="Corbel"/>
                <a:cs typeface="Corbel"/>
              </a:rPr>
              <a:t>s</a:t>
            </a:r>
            <a:r>
              <a:rPr dirty="0" sz="2400" spc="-15" b="1">
                <a:latin typeface="Corbel"/>
                <a:cs typeface="Corbel"/>
              </a:rPr>
              <a:t>cu</a:t>
            </a:r>
            <a:r>
              <a:rPr dirty="0" sz="2400" spc="-25" b="1">
                <a:latin typeface="Corbel"/>
                <a:cs typeface="Corbel"/>
              </a:rPr>
              <a:t>b</a:t>
            </a:r>
            <a:r>
              <a:rPr dirty="0" sz="2400" spc="-15" b="1">
                <a:latin typeface="Corbel"/>
                <a:cs typeface="Corbel"/>
              </a:rPr>
              <a:t>re</a:t>
            </a:r>
            <a:r>
              <a:rPr dirty="0" sz="2400" spc="-10" b="1">
                <a:latin typeface="Corbel"/>
                <a:cs typeface="Corbel"/>
              </a:rPr>
              <a:t> </a:t>
            </a:r>
            <a:r>
              <a:rPr dirty="0" sz="2400" spc="-15" b="1">
                <a:latin typeface="Corbel"/>
                <a:cs typeface="Corbel"/>
              </a:rPr>
              <a:t>que</a:t>
            </a:r>
            <a:r>
              <a:rPr dirty="0" sz="2400" spc="-5" b="1">
                <a:latin typeface="Corbel"/>
                <a:cs typeface="Corbel"/>
              </a:rPr>
              <a:t> </a:t>
            </a:r>
            <a:r>
              <a:rPr dirty="0" sz="2400" spc="-15" b="1">
                <a:latin typeface="Corbel"/>
                <a:cs typeface="Corbel"/>
              </a:rPr>
              <a:t>cuando</a:t>
            </a:r>
            <a:r>
              <a:rPr dirty="0" sz="2400" spc="10" b="1">
                <a:latin typeface="Corbel"/>
                <a:cs typeface="Corbel"/>
              </a:rPr>
              <a:t> </a:t>
            </a:r>
            <a:r>
              <a:rPr dirty="0" sz="2400" spc="-15" b="1">
                <a:latin typeface="Corbel"/>
                <a:cs typeface="Corbel"/>
              </a:rPr>
              <a:t>agregamos</a:t>
            </a:r>
            <a:endParaRPr sz="24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56"/>
              </a:spcBef>
              <a:buClr>
                <a:srgbClr val="1286C3"/>
              </a:buClr>
              <a:buFont typeface="Arial"/>
              <a:buChar char="•"/>
            </a:pPr>
            <a:endParaRPr sz="40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Clr>
                <a:srgbClr val="1286C3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dirty="0" sz="2400" b="1">
                <a:latin typeface="Corbel"/>
                <a:cs typeface="Corbel"/>
              </a:rPr>
              <a:t>Pudimos </a:t>
            </a:r>
            <a:r>
              <a:rPr dirty="0" sz="2400" spc="-10" b="1">
                <a:latin typeface="Corbel"/>
                <a:cs typeface="Corbel"/>
              </a:rPr>
              <a:t> </a:t>
            </a:r>
            <a:r>
              <a:rPr dirty="0" sz="2400" b="1">
                <a:latin typeface="Corbel"/>
                <a:cs typeface="Corbel"/>
              </a:rPr>
              <a:t>haber</a:t>
            </a:r>
            <a:r>
              <a:rPr dirty="0" sz="2400" spc="-25" b="1">
                <a:latin typeface="Corbel"/>
                <a:cs typeface="Corbel"/>
              </a:rPr>
              <a:t> </a:t>
            </a:r>
            <a:r>
              <a:rPr dirty="0" sz="2400" b="1">
                <a:latin typeface="Corbel"/>
                <a:cs typeface="Corbel"/>
              </a:rPr>
              <a:t>usado </a:t>
            </a:r>
            <a:r>
              <a:rPr dirty="0" sz="2400" spc="-5" b="1">
                <a:latin typeface="Corbel"/>
                <a:cs typeface="Corbel"/>
              </a:rPr>
              <a:t>-</a:t>
            </a:r>
            <a:r>
              <a:rPr dirty="0" sz="2400" b="1">
                <a:latin typeface="Corbel"/>
                <a:cs typeface="Corbel"/>
              </a:rPr>
              <a:t>&gt;</a:t>
            </a:r>
            <a:endParaRPr sz="24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1286C3"/>
              </a:buClr>
              <a:buFont typeface="Arial"/>
              <a:buChar char="•"/>
            </a:pPr>
            <a:endParaRPr sz="405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Clr>
                <a:srgbClr val="1286C3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dirty="0" sz="2400" spc="-10" b="1">
                <a:latin typeface="Corbel"/>
                <a:cs typeface="Corbel"/>
              </a:rPr>
              <a:t>I</a:t>
            </a:r>
            <a:r>
              <a:rPr dirty="0" sz="2400" spc="-35" b="1">
                <a:latin typeface="Corbel"/>
                <a:cs typeface="Corbel"/>
              </a:rPr>
              <a:t>m</a:t>
            </a:r>
            <a:r>
              <a:rPr dirty="0" sz="2400" spc="-15" b="1">
                <a:latin typeface="Corbel"/>
                <a:cs typeface="Corbel"/>
              </a:rPr>
              <a:t>prime</a:t>
            </a:r>
            <a:r>
              <a:rPr dirty="0" sz="2400" spc="20" b="1">
                <a:latin typeface="Corbel"/>
                <a:cs typeface="Corbel"/>
              </a:rPr>
              <a:t> </a:t>
            </a:r>
            <a:r>
              <a:rPr dirty="0" sz="2400" spc="-5" b="1">
                <a:latin typeface="Corbel"/>
                <a:cs typeface="Corbel"/>
              </a:rPr>
              <a:t>l</a:t>
            </a:r>
            <a:r>
              <a:rPr dirty="0" sz="2400" b="1">
                <a:latin typeface="Corbel"/>
                <a:cs typeface="Corbel"/>
              </a:rPr>
              <a:t>a </a:t>
            </a:r>
            <a:r>
              <a:rPr dirty="0" sz="2400" spc="-15" b="1">
                <a:latin typeface="Corbel"/>
                <a:cs typeface="Corbel"/>
              </a:rPr>
              <a:t>lista</a:t>
            </a:r>
            <a:endParaRPr sz="24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41"/>
              </a:spcBef>
              <a:buClr>
                <a:srgbClr val="1286C3"/>
              </a:buClr>
              <a:buFont typeface="Arial"/>
              <a:buChar char="•"/>
            </a:pPr>
            <a:endParaRPr sz="4300">
              <a:latin typeface="Times New Roman"/>
              <a:cs typeface="Times New Roman"/>
            </a:endParaRPr>
          </a:p>
          <a:p>
            <a:pPr marL="299085" marR="5080" indent="-286385">
              <a:lnSpc>
                <a:spcPts val="2590"/>
              </a:lnSpc>
              <a:buClr>
                <a:srgbClr val="1286C3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dirty="0" sz="2400" spc="-15" b="1">
                <a:latin typeface="Corbel"/>
                <a:cs typeface="Corbel"/>
              </a:rPr>
              <a:t>Encu</a:t>
            </a:r>
            <a:r>
              <a:rPr dirty="0" sz="2400" spc="-10" b="1">
                <a:latin typeface="Corbel"/>
                <a:cs typeface="Corbel"/>
              </a:rPr>
              <a:t>e</a:t>
            </a:r>
            <a:r>
              <a:rPr dirty="0" sz="2400" spc="-15" b="1">
                <a:latin typeface="Corbel"/>
                <a:cs typeface="Corbel"/>
              </a:rPr>
              <a:t>ntra</a:t>
            </a:r>
            <a:r>
              <a:rPr dirty="0" sz="2400" spc="5" b="1">
                <a:latin typeface="Corbel"/>
                <a:cs typeface="Corbel"/>
              </a:rPr>
              <a:t> </a:t>
            </a:r>
            <a:r>
              <a:rPr dirty="0" sz="2400" spc="-15" b="1">
                <a:latin typeface="Corbel"/>
                <a:cs typeface="Corbel"/>
              </a:rPr>
              <a:t>como</a:t>
            </a:r>
            <a:r>
              <a:rPr dirty="0" sz="2400" spc="5" b="1">
                <a:latin typeface="Corbel"/>
                <a:cs typeface="Corbel"/>
              </a:rPr>
              <a:t> </a:t>
            </a:r>
            <a:r>
              <a:rPr dirty="0" sz="2400" spc="-10" b="1">
                <a:latin typeface="Corbel"/>
                <a:cs typeface="Corbel"/>
              </a:rPr>
              <a:t>ins</a:t>
            </a:r>
            <a:r>
              <a:rPr dirty="0" sz="2400" spc="-10" b="1">
                <a:latin typeface="Corbel"/>
                <a:cs typeface="Corbel"/>
              </a:rPr>
              <a:t>e</a:t>
            </a:r>
            <a:r>
              <a:rPr dirty="0" sz="2400" spc="-10" b="1">
                <a:latin typeface="Corbel"/>
                <a:cs typeface="Corbel"/>
              </a:rPr>
              <a:t>rtar</a:t>
            </a:r>
            <a:r>
              <a:rPr dirty="0" sz="2400" spc="-20" b="1">
                <a:latin typeface="Corbel"/>
                <a:cs typeface="Corbel"/>
              </a:rPr>
              <a:t> </a:t>
            </a:r>
            <a:r>
              <a:rPr dirty="0" sz="2400" b="1">
                <a:latin typeface="Corbel"/>
                <a:cs typeface="Corbel"/>
              </a:rPr>
              <a:t>el</a:t>
            </a:r>
            <a:r>
              <a:rPr dirty="0" sz="2400" spc="-5" b="1">
                <a:latin typeface="Corbel"/>
                <a:cs typeface="Corbel"/>
              </a:rPr>
              <a:t> </a:t>
            </a:r>
            <a:r>
              <a:rPr dirty="0" sz="2400" spc="-15" b="1">
                <a:latin typeface="Corbel"/>
                <a:cs typeface="Corbel"/>
              </a:rPr>
              <a:t>peso</a:t>
            </a:r>
            <a:r>
              <a:rPr dirty="0" sz="2400" spc="-10" b="1">
                <a:latin typeface="Corbel"/>
                <a:cs typeface="Corbel"/>
              </a:rPr>
              <a:t> </a:t>
            </a:r>
            <a:r>
              <a:rPr dirty="0" sz="2400" spc="-15" b="1">
                <a:latin typeface="Corbel"/>
                <a:cs typeface="Corbel"/>
              </a:rPr>
              <a:t>en</a:t>
            </a:r>
            <a:r>
              <a:rPr dirty="0" sz="2400" spc="-5" b="1">
                <a:latin typeface="Corbel"/>
                <a:cs typeface="Corbel"/>
              </a:rPr>
              <a:t> </a:t>
            </a:r>
            <a:r>
              <a:rPr dirty="0" sz="2400" spc="-5" b="1">
                <a:latin typeface="Corbel"/>
                <a:cs typeface="Corbel"/>
              </a:rPr>
              <a:t>l</a:t>
            </a:r>
            <a:r>
              <a:rPr dirty="0" sz="2400" b="1">
                <a:latin typeface="Corbel"/>
                <a:cs typeface="Corbel"/>
              </a:rPr>
              <a:t>a </a:t>
            </a:r>
            <a:r>
              <a:rPr dirty="0" sz="2400" spc="-15" b="1">
                <a:latin typeface="Corbel"/>
                <a:cs typeface="Corbel"/>
              </a:rPr>
              <a:t>po</a:t>
            </a:r>
            <a:r>
              <a:rPr dirty="0" sz="2400" spc="-10" b="1">
                <a:latin typeface="Corbel"/>
                <a:cs typeface="Corbel"/>
              </a:rPr>
              <a:t>s</a:t>
            </a:r>
            <a:r>
              <a:rPr dirty="0" sz="2400" spc="-10" b="1">
                <a:latin typeface="Corbel"/>
                <a:cs typeface="Corbel"/>
              </a:rPr>
              <a:t>ición</a:t>
            </a:r>
            <a:r>
              <a:rPr dirty="0" sz="2400" spc="-5" b="1">
                <a:latin typeface="Corbel"/>
                <a:cs typeface="Corbel"/>
              </a:rPr>
              <a:t> </a:t>
            </a:r>
            <a:r>
              <a:rPr dirty="0" sz="2400" spc="-15" b="1">
                <a:latin typeface="Corbel"/>
                <a:cs typeface="Corbel"/>
              </a:rPr>
              <a:t>correcta</a:t>
            </a:r>
            <a:endParaRPr sz="2400">
              <a:latin typeface="Corbel"/>
              <a:cs typeface="Corbel"/>
            </a:endParaRPr>
          </a:p>
          <a:p>
            <a:pPr>
              <a:lnSpc>
                <a:spcPct val="100000"/>
              </a:lnSpc>
              <a:buClr>
                <a:srgbClr val="1286C3"/>
              </a:buClr>
              <a:buFont typeface="Arial"/>
              <a:buChar char="•"/>
            </a:pPr>
            <a:endParaRPr sz="24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spcBef>
                <a:spcPts val="1860"/>
              </a:spcBef>
              <a:buClr>
                <a:srgbClr val="1286C3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dirty="0" sz="2400" spc="-15" b="1">
                <a:latin typeface="Corbel"/>
                <a:cs typeface="Corbel"/>
              </a:rPr>
              <a:t>Vu</a:t>
            </a:r>
            <a:r>
              <a:rPr dirty="0" sz="2400" spc="-10" b="1">
                <a:latin typeface="Corbel"/>
                <a:cs typeface="Corbel"/>
              </a:rPr>
              <a:t>e</a:t>
            </a:r>
            <a:r>
              <a:rPr dirty="0" sz="2400" spc="-5" b="1">
                <a:latin typeface="Corbel"/>
                <a:cs typeface="Corbel"/>
              </a:rPr>
              <a:t>l</a:t>
            </a:r>
            <a:r>
              <a:rPr dirty="0" sz="2400" spc="-10" b="1">
                <a:latin typeface="Corbel"/>
                <a:cs typeface="Corbel"/>
              </a:rPr>
              <a:t>v</a:t>
            </a:r>
            <a:r>
              <a:rPr dirty="0" sz="2400" spc="-15" b="1">
                <a:latin typeface="Corbel"/>
                <a:cs typeface="Corbel"/>
              </a:rPr>
              <a:t>e</a:t>
            </a:r>
            <a:r>
              <a:rPr dirty="0" sz="2400" spc="-25" b="1">
                <a:latin typeface="Corbel"/>
                <a:cs typeface="Corbel"/>
              </a:rPr>
              <a:t> </a:t>
            </a:r>
            <a:r>
              <a:rPr dirty="0" sz="2400" spc="-15" b="1">
                <a:latin typeface="Corbel"/>
                <a:cs typeface="Corbel"/>
              </a:rPr>
              <a:t>a</a:t>
            </a:r>
            <a:r>
              <a:rPr dirty="0" sz="2400" spc="5" b="1">
                <a:latin typeface="Corbel"/>
                <a:cs typeface="Corbel"/>
              </a:rPr>
              <a:t> </a:t>
            </a:r>
            <a:r>
              <a:rPr dirty="0" sz="2400" spc="-15" b="1">
                <a:latin typeface="Corbel"/>
                <a:cs typeface="Corbel"/>
              </a:rPr>
              <a:t>imprimir</a:t>
            </a:r>
            <a:endParaRPr sz="2400">
              <a:latin typeface="Corbel"/>
              <a:cs typeface="Corbe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455664" y="1520952"/>
            <a:ext cx="2738628" cy="5273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455664" y="2651760"/>
            <a:ext cx="2604516" cy="4084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455664" y="3581400"/>
            <a:ext cx="2005584" cy="4069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455664" y="4578096"/>
            <a:ext cx="3037332" cy="4450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455664" y="5800344"/>
            <a:ext cx="2005584" cy="4069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55750" y="807895"/>
            <a:ext cx="9998710" cy="508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4730"/>
              </a:lnSpc>
            </a:pPr>
            <a:r>
              <a:rPr dirty="0" sz="4000" spc="-15">
                <a:latin typeface="Arial Rounded MT Bold"/>
                <a:cs typeface="Arial Rounded MT Bold"/>
              </a:rPr>
              <a:t>I</a:t>
            </a:r>
            <a:r>
              <a:rPr dirty="0" sz="4000" spc="-80">
                <a:latin typeface="Arial Rounded MT Bold"/>
                <a:cs typeface="Arial Rounded MT Bold"/>
              </a:rPr>
              <a:t>nv</a:t>
            </a:r>
            <a:r>
              <a:rPr dirty="0" sz="4000" spc="-30">
                <a:latin typeface="Arial Rounded MT Bold"/>
                <a:cs typeface="Arial Rounded MT Bold"/>
              </a:rPr>
              <a:t>estiguemo</a:t>
            </a:r>
            <a:r>
              <a:rPr dirty="0" sz="4000" spc="-25">
                <a:latin typeface="Arial Rounded MT Bold"/>
                <a:cs typeface="Arial Rounded MT Bold"/>
              </a:rPr>
              <a:t>s</a:t>
            </a:r>
            <a:r>
              <a:rPr dirty="0" sz="4000" spc="15">
                <a:latin typeface="Arial Rounded MT Bold"/>
                <a:cs typeface="Arial Rounded MT Bold"/>
              </a:rPr>
              <a:t> </a:t>
            </a:r>
            <a:r>
              <a:rPr dirty="0" sz="4000" spc="-35">
                <a:latin typeface="Arial Rounded MT Bold"/>
                <a:cs typeface="Arial Rounded MT Bold"/>
              </a:rPr>
              <a:t>com</a:t>
            </a:r>
            <a:r>
              <a:rPr dirty="0" sz="4000" spc="-25">
                <a:latin typeface="Arial Rounded MT Bold"/>
                <a:cs typeface="Arial Rounded MT Bold"/>
              </a:rPr>
              <a:t>o</a:t>
            </a:r>
            <a:r>
              <a:rPr dirty="0" sz="4000">
                <a:latin typeface="Arial Rounded MT Bold"/>
                <a:cs typeface="Arial Rounded MT Bold"/>
              </a:rPr>
              <a:t> </a:t>
            </a:r>
            <a:r>
              <a:rPr dirty="0" sz="4000" spc="-30">
                <a:latin typeface="Arial Rounded MT Bold"/>
                <a:cs typeface="Arial Rounded MT Bold"/>
              </a:rPr>
              <a:t>podemos</a:t>
            </a:r>
            <a:r>
              <a:rPr dirty="0" sz="4000" spc="-5">
                <a:latin typeface="Arial Rounded MT Bold"/>
                <a:cs typeface="Arial Rounded MT Bold"/>
              </a:rPr>
              <a:t> </a:t>
            </a:r>
            <a:r>
              <a:rPr dirty="0" sz="4000" spc="-25">
                <a:latin typeface="Arial Rounded MT Bold"/>
                <a:cs typeface="Arial Rounded MT Bold"/>
              </a:rPr>
              <a:t>hace</a:t>
            </a:r>
            <a:r>
              <a:rPr dirty="0" sz="4000" spc="-65">
                <a:latin typeface="Arial Rounded MT Bold"/>
                <a:cs typeface="Arial Rounded MT Bold"/>
              </a:rPr>
              <a:t>r</a:t>
            </a:r>
            <a:r>
              <a:rPr dirty="0" sz="4000" spc="-15">
                <a:latin typeface="Arial Rounded MT Bold"/>
                <a:cs typeface="Arial Rounded MT Bold"/>
              </a:rPr>
              <a:t>lo!!!</a:t>
            </a:r>
            <a:endParaRPr sz="4000">
              <a:latin typeface="Arial Rounded MT Bold"/>
              <a:cs typeface="Arial Rounded MT Bol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45209" y="1435367"/>
            <a:ext cx="4655820" cy="4762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buClr>
                <a:srgbClr val="1286C3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dirty="0" sz="2400" spc="-15" b="1">
                <a:latin typeface="Corbel"/>
                <a:cs typeface="Corbel"/>
              </a:rPr>
              <a:t>De</a:t>
            </a:r>
            <a:r>
              <a:rPr dirty="0" sz="2400" spc="-10" b="1">
                <a:latin typeface="Corbel"/>
                <a:cs typeface="Corbel"/>
              </a:rPr>
              <a:t>s</a:t>
            </a:r>
            <a:r>
              <a:rPr dirty="0" sz="2400" spc="-15" b="1">
                <a:latin typeface="Corbel"/>
                <a:cs typeface="Corbel"/>
              </a:rPr>
              <a:t>cu</a:t>
            </a:r>
            <a:r>
              <a:rPr dirty="0" sz="2400" spc="-25" b="1">
                <a:latin typeface="Corbel"/>
                <a:cs typeface="Corbel"/>
              </a:rPr>
              <a:t>b</a:t>
            </a:r>
            <a:r>
              <a:rPr dirty="0" sz="2400" spc="-15" b="1">
                <a:latin typeface="Corbel"/>
                <a:cs typeface="Corbel"/>
              </a:rPr>
              <a:t>re</a:t>
            </a:r>
            <a:r>
              <a:rPr dirty="0" sz="2400" spc="-10" b="1">
                <a:latin typeface="Corbel"/>
                <a:cs typeface="Corbel"/>
              </a:rPr>
              <a:t> </a:t>
            </a:r>
            <a:r>
              <a:rPr dirty="0" sz="2400" spc="-15" b="1">
                <a:latin typeface="Corbel"/>
                <a:cs typeface="Corbel"/>
              </a:rPr>
              <a:t>que</a:t>
            </a:r>
            <a:r>
              <a:rPr dirty="0" sz="2400" spc="-5" b="1">
                <a:latin typeface="Corbel"/>
                <a:cs typeface="Corbel"/>
              </a:rPr>
              <a:t> </a:t>
            </a:r>
            <a:r>
              <a:rPr dirty="0" sz="2400" spc="-15" b="1">
                <a:latin typeface="Corbel"/>
                <a:cs typeface="Corbel"/>
              </a:rPr>
              <a:t>cuando</a:t>
            </a:r>
            <a:r>
              <a:rPr dirty="0" sz="2400" spc="10" b="1">
                <a:latin typeface="Corbel"/>
                <a:cs typeface="Corbel"/>
              </a:rPr>
              <a:t> </a:t>
            </a:r>
            <a:r>
              <a:rPr dirty="0" sz="2400" spc="-15" b="1">
                <a:latin typeface="Corbel"/>
                <a:cs typeface="Corbel"/>
              </a:rPr>
              <a:t>agregamos</a:t>
            </a:r>
            <a:endParaRPr sz="24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56"/>
              </a:spcBef>
              <a:buClr>
                <a:srgbClr val="1286C3"/>
              </a:buClr>
              <a:buFont typeface="Arial"/>
              <a:buChar char="•"/>
            </a:pPr>
            <a:endParaRPr sz="40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Clr>
                <a:srgbClr val="1286C3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dirty="0" sz="2400" b="1">
                <a:latin typeface="Corbel"/>
                <a:cs typeface="Corbel"/>
              </a:rPr>
              <a:t>Pudimos </a:t>
            </a:r>
            <a:r>
              <a:rPr dirty="0" sz="2400" spc="-10" b="1">
                <a:latin typeface="Corbel"/>
                <a:cs typeface="Corbel"/>
              </a:rPr>
              <a:t> </a:t>
            </a:r>
            <a:r>
              <a:rPr dirty="0" sz="2400" b="1">
                <a:latin typeface="Corbel"/>
                <a:cs typeface="Corbel"/>
              </a:rPr>
              <a:t>haber</a:t>
            </a:r>
            <a:r>
              <a:rPr dirty="0" sz="2400" spc="-25" b="1">
                <a:latin typeface="Corbel"/>
                <a:cs typeface="Corbel"/>
              </a:rPr>
              <a:t> </a:t>
            </a:r>
            <a:r>
              <a:rPr dirty="0" sz="2400" b="1">
                <a:latin typeface="Corbel"/>
                <a:cs typeface="Corbel"/>
              </a:rPr>
              <a:t>usado </a:t>
            </a:r>
            <a:r>
              <a:rPr dirty="0" sz="2400" spc="-5" b="1">
                <a:latin typeface="Corbel"/>
                <a:cs typeface="Corbel"/>
              </a:rPr>
              <a:t>-</a:t>
            </a:r>
            <a:r>
              <a:rPr dirty="0" sz="2400" b="1">
                <a:latin typeface="Corbel"/>
                <a:cs typeface="Corbel"/>
              </a:rPr>
              <a:t>&gt;</a:t>
            </a:r>
            <a:endParaRPr sz="24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1286C3"/>
              </a:buClr>
              <a:buFont typeface="Arial"/>
              <a:buChar char="•"/>
            </a:pPr>
            <a:endParaRPr sz="405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Clr>
                <a:srgbClr val="1286C3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dirty="0" sz="2400" spc="-10" b="1">
                <a:latin typeface="Corbel"/>
                <a:cs typeface="Corbel"/>
              </a:rPr>
              <a:t>I</a:t>
            </a:r>
            <a:r>
              <a:rPr dirty="0" sz="2400" spc="-35" b="1">
                <a:latin typeface="Corbel"/>
                <a:cs typeface="Corbel"/>
              </a:rPr>
              <a:t>m</a:t>
            </a:r>
            <a:r>
              <a:rPr dirty="0" sz="2400" spc="-15" b="1">
                <a:latin typeface="Corbel"/>
                <a:cs typeface="Corbel"/>
              </a:rPr>
              <a:t>prime</a:t>
            </a:r>
            <a:r>
              <a:rPr dirty="0" sz="2400" spc="20" b="1">
                <a:latin typeface="Corbel"/>
                <a:cs typeface="Corbel"/>
              </a:rPr>
              <a:t> </a:t>
            </a:r>
            <a:r>
              <a:rPr dirty="0" sz="2400" spc="-5" b="1">
                <a:latin typeface="Corbel"/>
                <a:cs typeface="Corbel"/>
              </a:rPr>
              <a:t>l</a:t>
            </a:r>
            <a:r>
              <a:rPr dirty="0" sz="2400" b="1">
                <a:latin typeface="Corbel"/>
                <a:cs typeface="Corbel"/>
              </a:rPr>
              <a:t>a </a:t>
            </a:r>
            <a:r>
              <a:rPr dirty="0" sz="2400" spc="-15" b="1">
                <a:latin typeface="Corbel"/>
                <a:cs typeface="Corbel"/>
              </a:rPr>
              <a:t>lista</a:t>
            </a:r>
            <a:endParaRPr sz="24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33"/>
              </a:spcBef>
              <a:buClr>
                <a:srgbClr val="1286C3"/>
              </a:buClr>
              <a:buFont typeface="Arial"/>
              <a:buChar char="•"/>
            </a:pPr>
            <a:endParaRPr sz="3250">
              <a:latin typeface="Times New Roman"/>
              <a:cs typeface="Times New Roman"/>
            </a:endParaRPr>
          </a:p>
          <a:p>
            <a:pPr marL="12700" marR="144145">
              <a:lnSpc>
                <a:spcPct val="130800"/>
              </a:lnSpc>
              <a:buClr>
                <a:srgbClr val="1286C3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dirty="0" sz="2400" spc="-15" b="1">
                <a:latin typeface="Corbel"/>
                <a:cs typeface="Corbel"/>
              </a:rPr>
              <a:t>Encu</a:t>
            </a:r>
            <a:r>
              <a:rPr dirty="0" sz="2400" spc="-10" b="1">
                <a:latin typeface="Corbel"/>
                <a:cs typeface="Corbel"/>
              </a:rPr>
              <a:t>e</a:t>
            </a:r>
            <a:r>
              <a:rPr dirty="0" sz="2400" spc="-15" b="1">
                <a:latin typeface="Corbel"/>
                <a:cs typeface="Corbel"/>
              </a:rPr>
              <a:t>ntra</a:t>
            </a:r>
            <a:r>
              <a:rPr dirty="0" sz="2400" spc="5" b="1">
                <a:latin typeface="Corbel"/>
                <a:cs typeface="Corbel"/>
              </a:rPr>
              <a:t> </a:t>
            </a:r>
            <a:r>
              <a:rPr dirty="0" sz="2400" spc="-15" b="1">
                <a:latin typeface="Corbel"/>
                <a:cs typeface="Corbel"/>
              </a:rPr>
              <a:t>como</a:t>
            </a:r>
            <a:r>
              <a:rPr dirty="0" sz="2400" spc="5" b="1">
                <a:latin typeface="Corbel"/>
                <a:cs typeface="Corbel"/>
              </a:rPr>
              <a:t> </a:t>
            </a:r>
            <a:r>
              <a:rPr dirty="0" sz="2400" spc="-10" b="1">
                <a:latin typeface="Corbel"/>
                <a:cs typeface="Corbel"/>
              </a:rPr>
              <a:t>ins</a:t>
            </a:r>
            <a:r>
              <a:rPr dirty="0" sz="2400" spc="-10" b="1">
                <a:latin typeface="Corbel"/>
                <a:cs typeface="Corbel"/>
              </a:rPr>
              <a:t>e</a:t>
            </a:r>
            <a:r>
              <a:rPr dirty="0" sz="2400" spc="-10" b="1">
                <a:latin typeface="Corbel"/>
                <a:cs typeface="Corbel"/>
              </a:rPr>
              <a:t>rtar</a:t>
            </a:r>
            <a:r>
              <a:rPr dirty="0" sz="2400" spc="-20" b="1">
                <a:latin typeface="Corbel"/>
                <a:cs typeface="Corbel"/>
              </a:rPr>
              <a:t> </a:t>
            </a:r>
            <a:r>
              <a:rPr dirty="0" sz="2400" b="1">
                <a:latin typeface="Corbel"/>
                <a:cs typeface="Corbel"/>
              </a:rPr>
              <a:t>el</a:t>
            </a:r>
            <a:r>
              <a:rPr dirty="0" sz="2400" spc="-5" b="1">
                <a:latin typeface="Corbel"/>
                <a:cs typeface="Corbel"/>
              </a:rPr>
              <a:t> </a:t>
            </a:r>
            <a:r>
              <a:rPr dirty="0" sz="2400" spc="-15" b="1">
                <a:latin typeface="Corbel"/>
                <a:cs typeface="Corbel"/>
              </a:rPr>
              <a:t>peso</a:t>
            </a:r>
            <a:r>
              <a:rPr dirty="0" sz="2400" spc="-15" b="1">
                <a:latin typeface="Corbel"/>
                <a:cs typeface="Corbel"/>
              </a:rPr>
              <a:t> en</a:t>
            </a:r>
            <a:r>
              <a:rPr dirty="0" sz="2400" b="1">
                <a:latin typeface="Corbel"/>
                <a:cs typeface="Corbel"/>
              </a:rPr>
              <a:t> </a:t>
            </a:r>
            <a:r>
              <a:rPr dirty="0" sz="2400" spc="-5" b="1">
                <a:latin typeface="Corbel"/>
                <a:cs typeface="Corbel"/>
              </a:rPr>
              <a:t>l</a:t>
            </a:r>
            <a:r>
              <a:rPr dirty="0" sz="2400" b="1">
                <a:latin typeface="Corbel"/>
                <a:cs typeface="Corbel"/>
              </a:rPr>
              <a:t>a</a:t>
            </a:r>
            <a:r>
              <a:rPr dirty="0" sz="2400" spc="5" b="1">
                <a:latin typeface="Corbel"/>
                <a:cs typeface="Corbel"/>
              </a:rPr>
              <a:t> </a:t>
            </a:r>
            <a:r>
              <a:rPr dirty="0" sz="2400" spc="-10" b="1">
                <a:latin typeface="Corbel"/>
                <a:cs typeface="Corbel"/>
              </a:rPr>
              <a:t>posici</a:t>
            </a:r>
            <a:r>
              <a:rPr dirty="0" sz="2400" spc="-10" b="1">
                <a:latin typeface="Corbel"/>
                <a:cs typeface="Corbel"/>
              </a:rPr>
              <a:t>ó</a:t>
            </a:r>
            <a:r>
              <a:rPr dirty="0" sz="2400" spc="-15" b="1">
                <a:latin typeface="Corbel"/>
                <a:cs typeface="Corbel"/>
              </a:rPr>
              <a:t>n</a:t>
            </a:r>
            <a:r>
              <a:rPr dirty="0" sz="2400" b="1">
                <a:latin typeface="Corbel"/>
                <a:cs typeface="Corbel"/>
              </a:rPr>
              <a:t> </a:t>
            </a:r>
            <a:r>
              <a:rPr dirty="0" sz="2400" spc="-15" b="1">
                <a:latin typeface="Corbel"/>
                <a:cs typeface="Corbel"/>
              </a:rPr>
              <a:t>correcta</a:t>
            </a:r>
            <a:endParaRPr sz="2400">
              <a:latin typeface="Corbel"/>
              <a:cs typeface="Corbel"/>
            </a:endParaRPr>
          </a:p>
          <a:p>
            <a:pPr>
              <a:lnSpc>
                <a:spcPct val="100000"/>
              </a:lnSpc>
              <a:buClr>
                <a:srgbClr val="1286C3"/>
              </a:buClr>
              <a:buFont typeface="Arial"/>
              <a:buChar char="•"/>
            </a:pPr>
            <a:endParaRPr sz="24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spcBef>
                <a:spcPts val="1900"/>
              </a:spcBef>
              <a:buClr>
                <a:srgbClr val="1286C3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dirty="0" sz="2400" spc="-15" b="1">
                <a:latin typeface="Corbel"/>
                <a:cs typeface="Corbel"/>
              </a:rPr>
              <a:t>Vu</a:t>
            </a:r>
            <a:r>
              <a:rPr dirty="0" sz="2400" spc="-10" b="1">
                <a:latin typeface="Corbel"/>
                <a:cs typeface="Corbel"/>
              </a:rPr>
              <a:t>e</a:t>
            </a:r>
            <a:r>
              <a:rPr dirty="0" sz="2400" spc="-5" b="1">
                <a:latin typeface="Corbel"/>
                <a:cs typeface="Corbel"/>
              </a:rPr>
              <a:t>l</a:t>
            </a:r>
            <a:r>
              <a:rPr dirty="0" sz="2400" spc="-10" b="1">
                <a:latin typeface="Corbel"/>
                <a:cs typeface="Corbel"/>
              </a:rPr>
              <a:t>v</a:t>
            </a:r>
            <a:r>
              <a:rPr dirty="0" sz="2400" spc="-15" b="1">
                <a:latin typeface="Corbel"/>
                <a:cs typeface="Corbel"/>
              </a:rPr>
              <a:t>e</a:t>
            </a:r>
            <a:r>
              <a:rPr dirty="0" sz="2400" spc="-25" b="1">
                <a:latin typeface="Corbel"/>
                <a:cs typeface="Corbel"/>
              </a:rPr>
              <a:t> </a:t>
            </a:r>
            <a:r>
              <a:rPr dirty="0" sz="2400" spc="-15" b="1">
                <a:latin typeface="Corbel"/>
                <a:cs typeface="Corbel"/>
              </a:rPr>
              <a:t>a</a:t>
            </a:r>
            <a:r>
              <a:rPr dirty="0" sz="2400" spc="5" b="1">
                <a:latin typeface="Corbel"/>
                <a:cs typeface="Corbel"/>
              </a:rPr>
              <a:t> </a:t>
            </a:r>
            <a:r>
              <a:rPr dirty="0" sz="2400" spc="-15" b="1">
                <a:latin typeface="Corbel"/>
                <a:cs typeface="Corbel"/>
              </a:rPr>
              <a:t>imprimir</a:t>
            </a:r>
            <a:endParaRPr sz="2400">
              <a:latin typeface="Corbel"/>
              <a:cs typeface="Corbe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88379" y="1534667"/>
            <a:ext cx="2738628" cy="5273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077711" y="2636520"/>
            <a:ext cx="2604516" cy="4084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077711" y="3454908"/>
            <a:ext cx="2004060" cy="4069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077711" y="4454652"/>
            <a:ext cx="3037332" cy="4450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096000" y="5792723"/>
            <a:ext cx="2004059" cy="40690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077711" y="3960876"/>
            <a:ext cx="4834128" cy="39166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096000" y="6362698"/>
            <a:ext cx="5882640" cy="39166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 marL="701675">
              <a:lnSpc>
                <a:spcPct val="100000"/>
              </a:lnSpc>
            </a:pPr>
            <a:r>
              <a:rPr dirty="0" spc="-225"/>
              <a:t>V</a:t>
            </a:r>
            <a:r>
              <a:rPr dirty="0" spc="-5"/>
              <a:t>eamo</a:t>
            </a:r>
            <a:r>
              <a:rPr dirty="0"/>
              <a:t>s</a:t>
            </a:r>
            <a:r>
              <a:rPr dirty="0" spc="-15"/>
              <a:t> </a:t>
            </a:r>
            <a:r>
              <a:rPr dirty="0"/>
              <a:t>que</a:t>
            </a:r>
            <a:r>
              <a:rPr dirty="0" spc="-15"/>
              <a:t> </a:t>
            </a:r>
            <a:r>
              <a:rPr dirty="0"/>
              <a:t>mas</a:t>
            </a:r>
            <a:r>
              <a:rPr dirty="0" spc="-25"/>
              <a:t> </a:t>
            </a:r>
            <a:r>
              <a:rPr dirty="0"/>
              <a:t>podemos</a:t>
            </a:r>
            <a:r>
              <a:rPr dirty="0" spc="-20"/>
              <a:t> </a:t>
            </a:r>
            <a:r>
              <a:rPr dirty="0"/>
              <a:t>hacer</a:t>
            </a:r>
          </a:p>
          <a:p>
            <a:pPr algn="ctr" marL="701675">
              <a:lnSpc>
                <a:spcPts val="5205"/>
              </a:lnSpc>
            </a:pPr>
            <a:r>
              <a:rPr dirty="0" spc="-5"/>
              <a:t>co</a:t>
            </a:r>
            <a:r>
              <a:rPr dirty="0"/>
              <a:t>n listas!!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94230" y="1888162"/>
            <a:ext cx="6282055" cy="43548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99085" indent="-286385">
              <a:lnSpc>
                <a:spcPct val="100000"/>
              </a:lnSpc>
              <a:buClr>
                <a:srgbClr val="1286C3"/>
              </a:buClr>
              <a:buSzPct val="144642"/>
              <a:buFont typeface="Arial"/>
              <a:buChar char="•"/>
              <a:tabLst>
                <a:tab pos="299720" algn="l"/>
              </a:tabLst>
            </a:pPr>
            <a:r>
              <a:rPr dirty="0" sz="2800" spc="-15" b="1">
                <a:latin typeface="Corbel"/>
                <a:cs typeface="Corbel"/>
              </a:rPr>
              <a:t>Descubre</a:t>
            </a:r>
            <a:r>
              <a:rPr dirty="0" sz="2800" spc="5" b="1">
                <a:latin typeface="Corbel"/>
                <a:cs typeface="Corbel"/>
              </a:rPr>
              <a:t> </a:t>
            </a:r>
            <a:r>
              <a:rPr dirty="0" sz="2800" spc="-15" b="1">
                <a:latin typeface="Corbel"/>
                <a:cs typeface="Corbel"/>
              </a:rPr>
              <a:t>que</a:t>
            </a:r>
            <a:r>
              <a:rPr dirty="0" sz="2800" spc="-15" b="1">
                <a:latin typeface="Corbel"/>
                <a:cs typeface="Corbel"/>
              </a:rPr>
              <a:t> </a:t>
            </a:r>
            <a:r>
              <a:rPr dirty="0" sz="2800" spc="-15" b="1">
                <a:latin typeface="Corbel"/>
                <a:cs typeface="Corbel"/>
              </a:rPr>
              <a:t>son</a:t>
            </a:r>
            <a:r>
              <a:rPr dirty="0" sz="2800" b="1">
                <a:latin typeface="Corbel"/>
                <a:cs typeface="Corbel"/>
              </a:rPr>
              <a:t> </a:t>
            </a:r>
            <a:r>
              <a:rPr dirty="0" sz="2800" spc="-15" b="1">
                <a:latin typeface="Corbel"/>
                <a:cs typeface="Corbel"/>
              </a:rPr>
              <a:t>equi</a:t>
            </a:r>
            <a:r>
              <a:rPr dirty="0" sz="2800" spc="-30" b="1">
                <a:latin typeface="Corbel"/>
                <a:cs typeface="Corbel"/>
              </a:rPr>
              <a:t>v</a:t>
            </a:r>
            <a:r>
              <a:rPr dirty="0" sz="2800" spc="-15" b="1">
                <a:latin typeface="Corbel"/>
                <a:cs typeface="Corbel"/>
              </a:rPr>
              <a:t>ale</a:t>
            </a:r>
            <a:r>
              <a:rPr dirty="0" sz="2800" spc="-35" b="1">
                <a:latin typeface="Corbel"/>
                <a:cs typeface="Corbel"/>
              </a:rPr>
              <a:t>n</a:t>
            </a:r>
            <a:r>
              <a:rPr dirty="0" sz="2800" spc="-20" b="1">
                <a:latin typeface="Corbel"/>
                <a:cs typeface="Corbel"/>
              </a:rPr>
              <a:t>t</a:t>
            </a:r>
            <a:r>
              <a:rPr dirty="0" sz="2800" spc="-30" b="1">
                <a:latin typeface="Corbel"/>
                <a:cs typeface="Corbel"/>
              </a:rPr>
              <a:t>e</a:t>
            </a:r>
            <a:r>
              <a:rPr dirty="0" sz="2800" spc="-15" b="1">
                <a:latin typeface="Corbel"/>
                <a:cs typeface="Corbel"/>
              </a:rPr>
              <a:t>s</a:t>
            </a:r>
            <a:r>
              <a:rPr dirty="0" sz="2800" spc="-5" b="1">
                <a:latin typeface="Corbel"/>
                <a:cs typeface="Corbel"/>
              </a:rPr>
              <a:t>!</a:t>
            </a:r>
            <a:r>
              <a:rPr dirty="0" sz="2800" b="1">
                <a:latin typeface="Corbel"/>
                <a:cs typeface="Corbel"/>
              </a:rPr>
              <a:t>!</a:t>
            </a:r>
            <a:endParaRPr sz="2800">
              <a:latin typeface="Corbel"/>
              <a:cs typeface="Corbel"/>
            </a:endParaRPr>
          </a:p>
          <a:p>
            <a:pPr lvl="1" marL="996950" indent="-527050">
              <a:lnSpc>
                <a:spcPct val="100000"/>
              </a:lnSpc>
              <a:spcBef>
                <a:spcPts val="1205"/>
              </a:spcBef>
              <a:buClr>
                <a:srgbClr val="1286C3"/>
              </a:buClr>
              <a:buSzPct val="143750"/>
              <a:buFont typeface="Arial"/>
              <a:buChar char="•"/>
              <a:tabLst>
                <a:tab pos="997585" algn="l"/>
              </a:tabLst>
            </a:pPr>
            <a:r>
              <a:rPr dirty="0" sz="2400" spc="-15">
                <a:latin typeface="Corbel"/>
                <a:cs typeface="Corbel"/>
              </a:rPr>
              <a:t>del</a:t>
            </a:r>
            <a:r>
              <a:rPr dirty="0" sz="2400" spc="-15">
                <a:latin typeface="Corbel"/>
                <a:cs typeface="Corbel"/>
              </a:rPr>
              <a:t> </a:t>
            </a:r>
            <a:r>
              <a:rPr dirty="0" sz="2400" spc="5">
                <a:latin typeface="Corbel"/>
                <a:cs typeface="Corbel"/>
              </a:rPr>
              <a:t> </a:t>
            </a:r>
            <a:r>
              <a:rPr dirty="0" sz="2400" spc="-15">
                <a:latin typeface="Corbel"/>
                <a:cs typeface="Corbel"/>
              </a:rPr>
              <a:t>pes</a:t>
            </a:r>
            <a:r>
              <a:rPr dirty="0" sz="2400" spc="-10">
                <a:latin typeface="Corbel"/>
                <a:cs typeface="Corbel"/>
              </a:rPr>
              <a:t>o</a:t>
            </a:r>
            <a:r>
              <a:rPr dirty="0" sz="2400" spc="-5">
                <a:latin typeface="Corbel"/>
                <a:cs typeface="Corbel"/>
              </a:rPr>
              <a:t>s[</a:t>
            </a:r>
            <a:r>
              <a:rPr dirty="0" sz="2400">
                <a:latin typeface="Corbel"/>
                <a:cs typeface="Corbel"/>
              </a:rPr>
              <a:t>3]</a:t>
            </a:r>
            <a:endParaRPr sz="2400">
              <a:latin typeface="Corbel"/>
              <a:cs typeface="Corbel"/>
            </a:endParaRPr>
          </a:p>
          <a:p>
            <a:pPr lvl="1" marL="996950" indent="-527050">
              <a:lnSpc>
                <a:spcPct val="100000"/>
              </a:lnSpc>
              <a:spcBef>
                <a:spcPts val="1175"/>
              </a:spcBef>
              <a:buClr>
                <a:srgbClr val="1286C3"/>
              </a:buClr>
              <a:buSzPct val="143750"/>
              <a:buFont typeface="Arial"/>
              <a:buChar char="•"/>
              <a:tabLst>
                <a:tab pos="997585" algn="l"/>
              </a:tabLst>
            </a:pPr>
            <a:r>
              <a:rPr dirty="0" sz="2400" spc="-15">
                <a:latin typeface="Corbel"/>
                <a:cs typeface="Corbel"/>
              </a:rPr>
              <a:t>pes</a:t>
            </a:r>
            <a:r>
              <a:rPr dirty="0" sz="2400" spc="-10">
                <a:latin typeface="Corbel"/>
                <a:cs typeface="Corbel"/>
              </a:rPr>
              <a:t>o</a:t>
            </a:r>
            <a:r>
              <a:rPr dirty="0" sz="2400" spc="-15">
                <a:latin typeface="Corbel"/>
                <a:cs typeface="Corbel"/>
              </a:rPr>
              <a:t>s.r</a:t>
            </a:r>
            <a:r>
              <a:rPr dirty="0" sz="2400" spc="-10">
                <a:latin typeface="Corbel"/>
                <a:cs typeface="Corbel"/>
              </a:rPr>
              <a:t>e</a:t>
            </a:r>
            <a:r>
              <a:rPr dirty="0" sz="2400" spc="-15">
                <a:latin typeface="Corbel"/>
                <a:cs typeface="Corbel"/>
              </a:rPr>
              <a:t>move(3)</a:t>
            </a:r>
            <a:endParaRPr sz="2400">
              <a:latin typeface="Corbel"/>
              <a:cs typeface="Corbel"/>
            </a:endParaRPr>
          </a:p>
          <a:p>
            <a:pPr marL="299085" indent="-286385">
              <a:lnSpc>
                <a:spcPct val="100000"/>
              </a:lnSpc>
              <a:spcBef>
                <a:spcPts val="1245"/>
              </a:spcBef>
              <a:buClr>
                <a:srgbClr val="1286C3"/>
              </a:buClr>
              <a:buSzPct val="144642"/>
              <a:buFont typeface="Arial"/>
              <a:buChar char="•"/>
              <a:tabLst>
                <a:tab pos="299720" algn="l"/>
              </a:tabLst>
            </a:pPr>
            <a:r>
              <a:rPr dirty="0" sz="2800" spc="-20" b="1">
                <a:latin typeface="Corbel"/>
                <a:cs typeface="Corbel"/>
              </a:rPr>
              <a:t>Apr</a:t>
            </a:r>
            <a:r>
              <a:rPr dirty="0" sz="2800" spc="-30" b="1">
                <a:latin typeface="Corbel"/>
                <a:cs typeface="Corbel"/>
              </a:rPr>
              <a:t>e</a:t>
            </a:r>
            <a:r>
              <a:rPr dirty="0" sz="2800" spc="-20" b="1">
                <a:latin typeface="Corbel"/>
                <a:cs typeface="Corbel"/>
              </a:rPr>
              <a:t>nde</a:t>
            </a:r>
            <a:r>
              <a:rPr dirty="0" sz="2800" spc="10" b="1">
                <a:latin typeface="Corbel"/>
                <a:cs typeface="Corbel"/>
              </a:rPr>
              <a:t> </a:t>
            </a:r>
            <a:r>
              <a:rPr dirty="0" sz="2800" spc="-15" b="1">
                <a:latin typeface="Corbel"/>
                <a:cs typeface="Corbel"/>
              </a:rPr>
              <a:t>a</a:t>
            </a:r>
            <a:r>
              <a:rPr dirty="0" sz="2800" b="1">
                <a:latin typeface="Corbel"/>
                <a:cs typeface="Corbel"/>
              </a:rPr>
              <a:t> </a:t>
            </a:r>
            <a:r>
              <a:rPr dirty="0" sz="2800" spc="-15" b="1">
                <a:latin typeface="Corbel"/>
                <a:cs typeface="Corbel"/>
              </a:rPr>
              <a:t>ord</a:t>
            </a:r>
            <a:r>
              <a:rPr dirty="0" sz="2800" spc="-30" b="1">
                <a:latin typeface="Corbel"/>
                <a:cs typeface="Corbel"/>
              </a:rPr>
              <a:t>e</a:t>
            </a:r>
            <a:r>
              <a:rPr dirty="0" sz="2800" spc="-15" b="1">
                <a:latin typeface="Corbel"/>
                <a:cs typeface="Corbel"/>
              </a:rPr>
              <a:t>nar</a:t>
            </a:r>
            <a:r>
              <a:rPr dirty="0" sz="2800" spc="10" b="1">
                <a:latin typeface="Corbel"/>
                <a:cs typeface="Corbel"/>
              </a:rPr>
              <a:t> </a:t>
            </a:r>
            <a:r>
              <a:rPr dirty="0" sz="2800" spc="-15" b="1">
                <a:latin typeface="Corbel"/>
                <a:cs typeface="Corbel"/>
              </a:rPr>
              <a:t>l</a:t>
            </a:r>
            <a:r>
              <a:rPr dirty="0" sz="2800" spc="-15" b="1">
                <a:latin typeface="Corbel"/>
                <a:cs typeface="Corbel"/>
              </a:rPr>
              <a:t>a</a:t>
            </a:r>
            <a:r>
              <a:rPr dirty="0" sz="2800" b="1">
                <a:latin typeface="Corbel"/>
                <a:cs typeface="Corbel"/>
              </a:rPr>
              <a:t> </a:t>
            </a:r>
            <a:r>
              <a:rPr dirty="0" sz="2800" spc="-15" b="1">
                <a:latin typeface="Corbel"/>
                <a:cs typeface="Corbel"/>
              </a:rPr>
              <a:t>li</a:t>
            </a:r>
            <a:r>
              <a:rPr dirty="0" sz="2800" spc="-10" b="1">
                <a:latin typeface="Corbel"/>
                <a:cs typeface="Corbel"/>
              </a:rPr>
              <a:t>s</a:t>
            </a:r>
            <a:r>
              <a:rPr dirty="0" sz="2800" spc="-20" b="1">
                <a:latin typeface="Corbel"/>
                <a:cs typeface="Corbel"/>
              </a:rPr>
              <a:t>ta</a:t>
            </a:r>
            <a:endParaRPr sz="2800">
              <a:latin typeface="Corbel"/>
              <a:cs typeface="Corbel"/>
            </a:endParaRPr>
          </a:p>
          <a:p>
            <a:pPr lvl="1" marL="996950" indent="-527050">
              <a:lnSpc>
                <a:spcPct val="100000"/>
              </a:lnSpc>
              <a:spcBef>
                <a:spcPts val="1200"/>
              </a:spcBef>
              <a:buClr>
                <a:srgbClr val="1286C3"/>
              </a:buClr>
              <a:buSzPct val="143750"/>
              <a:buFont typeface="Arial"/>
              <a:buChar char="•"/>
              <a:tabLst>
                <a:tab pos="997585" algn="l"/>
              </a:tabLst>
            </a:pPr>
            <a:r>
              <a:rPr dirty="0" sz="2400" spc="-15">
                <a:latin typeface="Corbel"/>
                <a:cs typeface="Corbel"/>
              </a:rPr>
              <a:t>pes</a:t>
            </a:r>
            <a:r>
              <a:rPr dirty="0" sz="2400" spc="-10">
                <a:latin typeface="Corbel"/>
                <a:cs typeface="Corbel"/>
              </a:rPr>
              <a:t>o</a:t>
            </a:r>
            <a:r>
              <a:rPr dirty="0" sz="2400" spc="-5">
                <a:latin typeface="Corbel"/>
                <a:cs typeface="Corbel"/>
              </a:rPr>
              <a:t>s.s</a:t>
            </a:r>
            <a:r>
              <a:rPr dirty="0" sz="2400" spc="5">
                <a:latin typeface="Corbel"/>
                <a:cs typeface="Corbel"/>
              </a:rPr>
              <a:t>o</a:t>
            </a:r>
            <a:r>
              <a:rPr dirty="0" sz="2400" spc="-10">
                <a:latin typeface="Corbel"/>
                <a:cs typeface="Corbel"/>
              </a:rPr>
              <a:t>rt()</a:t>
            </a:r>
            <a:endParaRPr sz="2400">
              <a:latin typeface="Corbel"/>
              <a:cs typeface="Corbel"/>
            </a:endParaRPr>
          </a:p>
          <a:p>
            <a:pPr marL="299085" indent="-286385">
              <a:lnSpc>
                <a:spcPct val="100000"/>
              </a:lnSpc>
              <a:spcBef>
                <a:spcPts val="1240"/>
              </a:spcBef>
              <a:buClr>
                <a:srgbClr val="1286C3"/>
              </a:buClr>
              <a:buSzPct val="144642"/>
              <a:buFont typeface="Arial"/>
              <a:buChar char="•"/>
              <a:tabLst>
                <a:tab pos="299720" algn="l"/>
              </a:tabLst>
            </a:pPr>
            <a:r>
              <a:rPr dirty="0" sz="2800" spc="-225" b="1">
                <a:latin typeface="Corbel"/>
                <a:cs typeface="Corbel"/>
              </a:rPr>
              <a:t>T</a:t>
            </a:r>
            <a:r>
              <a:rPr dirty="0" sz="2800" spc="-20" b="1">
                <a:latin typeface="Corbel"/>
                <a:cs typeface="Corbel"/>
              </a:rPr>
              <a:t>am</a:t>
            </a:r>
            <a:r>
              <a:rPr dirty="0" sz="2800" spc="-15" b="1">
                <a:latin typeface="Corbel"/>
                <a:cs typeface="Corbel"/>
              </a:rPr>
              <a:t>b</a:t>
            </a:r>
            <a:r>
              <a:rPr dirty="0" sz="2800" spc="-15" b="1">
                <a:latin typeface="Corbel"/>
                <a:cs typeface="Corbel"/>
              </a:rPr>
              <a:t>ién</a:t>
            </a:r>
            <a:r>
              <a:rPr dirty="0" sz="2800" spc="-5" b="1">
                <a:latin typeface="Corbel"/>
                <a:cs typeface="Corbel"/>
              </a:rPr>
              <a:t> </a:t>
            </a:r>
            <a:r>
              <a:rPr dirty="0" sz="2800" spc="-15" b="1">
                <a:latin typeface="Corbel"/>
                <a:cs typeface="Corbel"/>
              </a:rPr>
              <a:t>en</a:t>
            </a:r>
            <a:r>
              <a:rPr dirty="0" sz="2800" spc="-5" b="1">
                <a:latin typeface="Corbel"/>
                <a:cs typeface="Corbel"/>
              </a:rPr>
              <a:t> </a:t>
            </a:r>
            <a:r>
              <a:rPr dirty="0" sz="2800" spc="-15" b="1">
                <a:latin typeface="Corbel"/>
                <a:cs typeface="Corbel"/>
              </a:rPr>
              <a:t>ord</a:t>
            </a:r>
            <a:r>
              <a:rPr dirty="0" sz="2800" spc="-30" b="1">
                <a:latin typeface="Corbel"/>
                <a:cs typeface="Corbel"/>
              </a:rPr>
              <a:t>e</a:t>
            </a:r>
            <a:r>
              <a:rPr dirty="0" sz="2800" spc="-20" b="1">
                <a:latin typeface="Corbel"/>
                <a:cs typeface="Corbel"/>
              </a:rPr>
              <a:t>n</a:t>
            </a:r>
            <a:r>
              <a:rPr dirty="0" sz="2800" spc="15" b="1">
                <a:latin typeface="Corbel"/>
                <a:cs typeface="Corbel"/>
              </a:rPr>
              <a:t> </a:t>
            </a:r>
            <a:r>
              <a:rPr dirty="0" sz="2800" spc="-15" b="1">
                <a:latin typeface="Corbel"/>
                <a:cs typeface="Corbel"/>
              </a:rPr>
              <a:t>desce</a:t>
            </a:r>
            <a:r>
              <a:rPr dirty="0" sz="2800" spc="-35" b="1">
                <a:latin typeface="Corbel"/>
                <a:cs typeface="Corbel"/>
              </a:rPr>
              <a:t>n</a:t>
            </a:r>
            <a:r>
              <a:rPr dirty="0" sz="2800" spc="-15" b="1">
                <a:latin typeface="Corbel"/>
                <a:cs typeface="Corbel"/>
              </a:rPr>
              <a:t>de</a:t>
            </a:r>
            <a:r>
              <a:rPr dirty="0" sz="2800" spc="-35" b="1">
                <a:latin typeface="Corbel"/>
                <a:cs typeface="Corbel"/>
              </a:rPr>
              <a:t>n</a:t>
            </a:r>
            <a:r>
              <a:rPr dirty="0" sz="2800" spc="-20" b="1">
                <a:latin typeface="Corbel"/>
                <a:cs typeface="Corbel"/>
              </a:rPr>
              <a:t>te</a:t>
            </a:r>
            <a:endParaRPr sz="2800">
              <a:latin typeface="Corbel"/>
              <a:cs typeface="Corbel"/>
            </a:endParaRPr>
          </a:p>
          <a:p>
            <a:pPr lvl="1" marL="996950" indent="-527050">
              <a:lnSpc>
                <a:spcPct val="100000"/>
              </a:lnSpc>
              <a:spcBef>
                <a:spcPts val="1205"/>
              </a:spcBef>
              <a:buClr>
                <a:srgbClr val="1286C3"/>
              </a:buClr>
              <a:buSzPct val="143750"/>
              <a:buFont typeface="Arial"/>
              <a:buChar char="•"/>
              <a:tabLst>
                <a:tab pos="997585" algn="l"/>
              </a:tabLst>
            </a:pPr>
            <a:r>
              <a:rPr dirty="0" sz="2400" spc="-15">
                <a:latin typeface="Corbel"/>
                <a:cs typeface="Corbel"/>
              </a:rPr>
              <a:t>pes</a:t>
            </a:r>
            <a:r>
              <a:rPr dirty="0" sz="2400" spc="-10">
                <a:latin typeface="Corbel"/>
                <a:cs typeface="Corbel"/>
              </a:rPr>
              <a:t>o</a:t>
            </a:r>
            <a:r>
              <a:rPr dirty="0" sz="2400" spc="-5">
                <a:latin typeface="Corbel"/>
                <a:cs typeface="Corbel"/>
              </a:rPr>
              <a:t>s.s</a:t>
            </a:r>
            <a:r>
              <a:rPr dirty="0" sz="2400" spc="5">
                <a:latin typeface="Corbel"/>
                <a:cs typeface="Corbel"/>
              </a:rPr>
              <a:t>o</a:t>
            </a:r>
            <a:r>
              <a:rPr dirty="0" sz="2400" spc="-10">
                <a:latin typeface="Corbel"/>
                <a:cs typeface="Corbel"/>
              </a:rPr>
              <a:t>rt(r</a:t>
            </a:r>
            <a:r>
              <a:rPr dirty="0" sz="2400" spc="-30">
                <a:latin typeface="Corbel"/>
                <a:cs typeface="Corbel"/>
              </a:rPr>
              <a:t>e</a:t>
            </a:r>
            <a:r>
              <a:rPr dirty="0" sz="2400" spc="-15">
                <a:latin typeface="Corbel"/>
                <a:cs typeface="Corbel"/>
              </a:rPr>
              <a:t>verse</a:t>
            </a:r>
            <a:r>
              <a:rPr dirty="0" sz="2400" spc="15">
                <a:latin typeface="Corbel"/>
                <a:cs typeface="Corbel"/>
              </a:rPr>
              <a:t> </a:t>
            </a:r>
            <a:r>
              <a:rPr dirty="0" sz="2400" spc="-15">
                <a:latin typeface="Corbel"/>
                <a:cs typeface="Corbel"/>
              </a:rPr>
              <a:t>=</a:t>
            </a:r>
            <a:r>
              <a:rPr dirty="0" sz="2400" spc="-175">
                <a:latin typeface="Corbel"/>
                <a:cs typeface="Corbel"/>
              </a:rPr>
              <a:t> </a:t>
            </a:r>
            <a:r>
              <a:rPr dirty="0" sz="2400" spc="-160">
                <a:latin typeface="Corbel"/>
                <a:cs typeface="Corbel"/>
              </a:rPr>
              <a:t>T</a:t>
            </a:r>
            <a:r>
              <a:rPr dirty="0" sz="2400" spc="-15">
                <a:latin typeface="Corbel"/>
                <a:cs typeface="Corbel"/>
              </a:rPr>
              <a:t>ru</a:t>
            </a:r>
            <a:r>
              <a:rPr dirty="0" sz="2400" spc="-55">
                <a:latin typeface="Corbel"/>
                <a:cs typeface="Corbel"/>
              </a:rPr>
              <a:t>e</a:t>
            </a:r>
            <a:r>
              <a:rPr dirty="0" sz="2400" spc="-10">
                <a:latin typeface="Corbel"/>
                <a:cs typeface="Corbel"/>
              </a:rPr>
              <a:t>)</a:t>
            </a:r>
            <a:endParaRPr sz="2400">
              <a:latin typeface="Corbel"/>
              <a:cs typeface="Corbel"/>
            </a:endParaRPr>
          </a:p>
          <a:p>
            <a:pPr marL="299085" indent="-286385">
              <a:lnSpc>
                <a:spcPct val="100000"/>
              </a:lnSpc>
              <a:spcBef>
                <a:spcPts val="1245"/>
              </a:spcBef>
              <a:buClr>
                <a:srgbClr val="1286C3"/>
              </a:buClr>
              <a:buSzPct val="144642"/>
              <a:buFont typeface="Arial"/>
              <a:buChar char="•"/>
              <a:tabLst>
                <a:tab pos="299720" algn="l"/>
              </a:tabLst>
            </a:pPr>
            <a:r>
              <a:rPr dirty="0" sz="2800" spc="-15" b="1">
                <a:latin typeface="Corbel"/>
                <a:cs typeface="Corbel"/>
              </a:rPr>
              <a:t>Descu</a:t>
            </a:r>
            <a:r>
              <a:rPr dirty="0" sz="2800" spc="-15" b="1">
                <a:latin typeface="Corbel"/>
                <a:cs typeface="Corbel"/>
              </a:rPr>
              <a:t>b</a:t>
            </a:r>
            <a:r>
              <a:rPr dirty="0" sz="2800" spc="-15" b="1">
                <a:latin typeface="Corbel"/>
                <a:cs typeface="Corbel"/>
              </a:rPr>
              <a:t>re</a:t>
            </a:r>
            <a:r>
              <a:rPr dirty="0" sz="2800" spc="5" b="1">
                <a:latin typeface="Corbel"/>
                <a:cs typeface="Corbel"/>
              </a:rPr>
              <a:t> </a:t>
            </a:r>
            <a:r>
              <a:rPr dirty="0" sz="2800" spc="-15" b="1">
                <a:latin typeface="Corbel"/>
                <a:cs typeface="Corbel"/>
              </a:rPr>
              <a:t>que</a:t>
            </a:r>
            <a:r>
              <a:rPr dirty="0" sz="2800" spc="-5" b="1">
                <a:latin typeface="Corbel"/>
                <a:cs typeface="Corbel"/>
              </a:rPr>
              <a:t> </a:t>
            </a:r>
            <a:r>
              <a:rPr dirty="0" sz="2800" spc="-30" b="1">
                <a:latin typeface="Corbel"/>
                <a:cs typeface="Corbel"/>
              </a:rPr>
              <a:t>p</a:t>
            </a:r>
            <a:r>
              <a:rPr dirty="0" sz="2800" spc="-15" b="1">
                <a:latin typeface="Corbel"/>
                <a:cs typeface="Corbel"/>
              </a:rPr>
              <a:t>uede</a:t>
            </a:r>
            <a:r>
              <a:rPr dirty="0" sz="2800" spc="10" b="1">
                <a:latin typeface="Corbel"/>
                <a:cs typeface="Corbel"/>
              </a:rPr>
              <a:t> </a:t>
            </a:r>
            <a:r>
              <a:rPr dirty="0" sz="2800" spc="-15" b="1">
                <a:latin typeface="Corbel"/>
                <a:cs typeface="Corbel"/>
              </a:rPr>
              <a:t>usar</a:t>
            </a:r>
            <a:r>
              <a:rPr dirty="0" sz="2800" b="1">
                <a:latin typeface="Corbel"/>
                <a:cs typeface="Corbel"/>
              </a:rPr>
              <a:t> </a:t>
            </a:r>
            <a:r>
              <a:rPr dirty="0" sz="2800" spc="-20" b="1">
                <a:latin typeface="Corbel"/>
                <a:cs typeface="Corbel"/>
              </a:rPr>
              <a:t>p</a:t>
            </a:r>
            <a:r>
              <a:rPr dirty="0" sz="2800" spc="-30" b="1">
                <a:latin typeface="Corbel"/>
                <a:cs typeface="Corbel"/>
              </a:rPr>
              <a:t>e</a:t>
            </a:r>
            <a:r>
              <a:rPr dirty="0" sz="2800" spc="-15" b="1">
                <a:latin typeface="Corbel"/>
                <a:cs typeface="Corbel"/>
              </a:rPr>
              <a:t>sos</a:t>
            </a:r>
            <a:r>
              <a:rPr dirty="0" sz="2800" spc="10" b="1">
                <a:latin typeface="Corbel"/>
                <a:cs typeface="Corbel"/>
              </a:rPr>
              <a:t> </a:t>
            </a:r>
            <a:r>
              <a:rPr dirty="0" sz="2800" spc="-15" b="1">
                <a:latin typeface="Corbel"/>
                <a:cs typeface="Corbel"/>
              </a:rPr>
              <a:t>en</a:t>
            </a:r>
            <a:r>
              <a:rPr dirty="0" sz="2800" spc="-5" b="1">
                <a:latin typeface="Corbel"/>
                <a:cs typeface="Corbel"/>
              </a:rPr>
              <a:t> </a:t>
            </a:r>
            <a:r>
              <a:rPr dirty="0" sz="2800" spc="-20" b="1">
                <a:latin typeface="Corbel"/>
                <a:cs typeface="Corbel"/>
              </a:rPr>
              <a:t>un</a:t>
            </a:r>
            <a:r>
              <a:rPr dirty="0" sz="2800" spc="-5" b="1">
                <a:latin typeface="Corbel"/>
                <a:cs typeface="Corbel"/>
              </a:rPr>
              <a:t> </a:t>
            </a:r>
            <a:r>
              <a:rPr dirty="0" sz="2800" spc="-10" b="1">
                <a:latin typeface="Corbel"/>
                <a:cs typeface="Corbel"/>
              </a:rPr>
              <a:t>if</a:t>
            </a:r>
            <a:endParaRPr sz="2800">
              <a:latin typeface="Corbel"/>
              <a:cs typeface="Corbe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904988" y="4736591"/>
            <a:ext cx="4178807" cy="15361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38705" y="1023414"/>
            <a:ext cx="9222740" cy="1143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 sz="4000" spc="-190">
                <a:latin typeface="Arial Rounded MT Bold"/>
                <a:cs typeface="Arial Rounded MT Bold"/>
              </a:rPr>
              <a:t>P</a:t>
            </a:r>
            <a:r>
              <a:rPr dirty="0" sz="4000" spc="-25">
                <a:latin typeface="Arial Rounded MT Bold"/>
                <a:cs typeface="Arial Rounded MT Bold"/>
              </a:rPr>
              <a:t>or</a:t>
            </a:r>
            <a:r>
              <a:rPr dirty="0" sz="4000" spc="-5">
                <a:latin typeface="Arial Rounded MT Bold"/>
                <a:cs typeface="Arial Rounded MT Bold"/>
              </a:rPr>
              <a:t> </a:t>
            </a:r>
            <a:r>
              <a:rPr dirty="0" sz="4000" spc="-15">
                <a:latin typeface="Arial Rounded MT Bold"/>
                <a:cs typeface="Arial Rounded MT Bold"/>
              </a:rPr>
              <a:t>últi</a:t>
            </a:r>
            <a:r>
              <a:rPr dirty="0" sz="4000" spc="-35">
                <a:latin typeface="Arial Rounded MT Bold"/>
                <a:cs typeface="Arial Rounded MT Bold"/>
              </a:rPr>
              <a:t>m</a:t>
            </a:r>
            <a:r>
              <a:rPr dirty="0" sz="4000" spc="-20">
                <a:latin typeface="Arial Rounded MT Bold"/>
                <a:cs typeface="Arial Rounded MT Bold"/>
              </a:rPr>
              <a:t>o:</a:t>
            </a:r>
            <a:r>
              <a:rPr dirty="0" sz="4000" spc="15">
                <a:latin typeface="Arial Rounded MT Bold"/>
                <a:cs typeface="Arial Rounded MT Bold"/>
              </a:rPr>
              <a:t> </a:t>
            </a:r>
            <a:r>
              <a:rPr dirty="0" sz="4000" spc="-30">
                <a:latin typeface="Arial Rounded MT Bold"/>
                <a:cs typeface="Arial Rounded MT Bold"/>
              </a:rPr>
              <a:t>cuan</a:t>
            </a:r>
            <a:r>
              <a:rPr dirty="0" sz="4000" spc="-5">
                <a:latin typeface="Arial Rounded MT Bold"/>
                <a:cs typeface="Arial Rounded MT Bold"/>
              </a:rPr>
              <a:t>t</a:t>
            </a:r>
            <a:r>
              <a:rPr dirty="0" sz="4000" spc="-30">
                <a:latin typeface="Arial Rounded MT Bold"/>
                <a:cs typeface="Arial Rounded MT Bold"/>
              </a:rPr>
              <a:t>a</a:t>
            </a:r>
            <a:r>
              <a:rPr dirty="0" sz="4000" spc="-25">
                <a:latin typeface="Arial Rounded MT Bold"/>
                <a:cs typeface="Arial Rounded MT Bold"/>
              </a:rPr>
              <a:t>s</a:t>
            </a:r>
            <a:r>
              <a:rPr dirty="0" sz="4000">
                <a:latin typeface="Arial Rounded MT Bold"/>
                <a:cs typeface="Arial Rounded MT Bold"/>
              </a:rPr>
              <a:t> </a:t>
            </a:r>
            <a:r>
              <a:rPr dirty="0" sz="4000" spc="-80">
                <a:latin typeface="Arial Rounded MT Bold"/>
                <a:cs typeface="Arial Rounded MT Bold"/>
              </a:rPr>
              <a:t>v</a:t>
            </a:r>
            <a:r>
              <a:rPr dirty="0" sz="4000" spc="-30">
                <a:latin typeface="Arial Rounded MT Bold"/>
                <a:cs typeface="Arial Rounded MT Bold"/>
              </a:rPr>
              <a:t>ec</a:t>
            </a:r>
            <a:r>
              <a:rPr dirty="0" sz="4000" spc="-15">
                <a:latin typeface="Arial Rounded MT Bold"/>
                <a:cs typeface="Arial Rounded MT Bold"/>
              </a:rPr>
              <a:t>e</a:t>
            </a:r>
            <a:r>
              <a:rPr dirty="0" sz="4000" spc="-25">
                <a:latin typeface="Arial Rounded MT Bold"/>
                <a:cs typeface="Arial Rounded MT Bold"/>
              </a:rPr>
              <a:t>s</a:t>
            </a:r>
            <a:r>
              <a:rPr dirty="0" sz="4000" spc="-5">
                <a:latin typeface="Arial Rounded MT Bold"/>
                <a:cs typeface="Arial Rounded MT Bold"/>
              </a:rPr>
              <a:t> </a:t>
            </a:r>
            <a:r>
              <a:rPr dirty="0" sz="4000" spc="-75">
                <a:latin typeface="Arial Rounded MT Bold"/>
                <a:cs typeface="Arial Rounded MT Bold"/>
              </a:rPr>
              <a:t>a</a:t>
            </a:r>
            <a:r>
              <a:rPr dirty="0" sz="4000" spc="-25">
                <a:latin typeface="Arial Rounded MT Bold"/>
                <a:cs typeface="Arial Rounded MT Bold"/>
              </a:rPr>
              <a:t>pa</a:t>
            </a:r>
            <a:r>
              <a:rPr dirty="0" sz="4000" spc="-110">
                <a:latin typeface="Arial Rounded MT Bold"/>
                <a:cs typeface="Arial Rounded MT Bold"/>
              </a:rPr>
              <a:t>r</a:t>
            </a:r>
            <a:r>
              <a:rPr dirty="0" sz="4000" spc="-25">
                <a:latin typeface="Arial Rounded MT Bold"/>
                <a:cs typeface="Arial Rounded MT Bold"/>
              </a:rPr>
              <a:t>eci</a:t>
            </a:r>
            <a:r>
              <a:rPr dirty="0" sz="4000" spc="-25">
                <a:latin typeface="Arial Rounded MT Bold"/>
                <a:cs typeface="Arial Rounded MT Bold"/>
              </a:rPr>
              <a:t>ó</a:t>
            </a:r>
            <a:r>
              <a:rPr dirty="0" sz="4000">
                <a:latin typeface="Arial Rounded MT Bold"/>
                <a:cs typeface="Arial Rounded MT Bold"/>
              </a:rPr>
              <a:t> </a:t>
            </a:r>
            <a:r>
              <a:rPr dirty="0" sz="4000" spc="-15">
                <a:latin typeface="Arial Rounded MT Bold"/>
                <a:cs typeface="Arial Rounded MT Bold"/>
              </a:rPr>
              <a:t>e</a:t>
            </a:r>
            <a:r>
              <a:rPr dirty="0" sz="4000" spc="-15">
                <a:latin typeface="Arial Rounded MT Bold"/>
                <a:cs typeface="Arial Rounded MT Bold"/>
              </a:rPr>
              <a:t>l</a:t>
            </a:r>
            <a:endParaRPr sz="4000">
              <a:latin typeface="Arial Rounded MT Bold"/>
              <a:cs typeface="Arial Rounded MT Bold"/>
            </a:endParaRPr>
          </a:p>
          <a:p>
            <a:pPr algn="ctr">
              <a:lnSpc>
                <a:spcPct val="100000"/>
              </a:lnSpc>
            </a:pPr>
            <a:r>
              <a:rPr dirty="0" sz="4000" spc="-30">
                <a:latin typeface="Arial Rounded MT Bold"/>
                <a:cs typeface="Arial Rounded MT Bold"/>
              </a:rPr>
              <a:t>núme</a:t>
            </a:r>
            <a:r>
              <a:rPr dirty="0" sz="4000" spc="-180">
                <a:latin typeface="Arial Rounded MT Bold"/>
                <a:cs typeface="Arial Rounded MT Bold"/>
              </a:rPr>
              <a:t>r</a:t>
            </a:r>
            <a:r>
              <a:rPr dirty="0" sz="4000" spc="-25">
                <a:latin typeface="Arial Rounded MT Bold"/>
                <a:cs typeface="Arial Rounded MT Bold"/>
              </a:rPr>
              <a:t>o</a:t>
            </a:r>
            <a:r>
              <a:rPr dirty="0" sz="4000" spc="-5">
                <a:latin typeface="Arial Rounded MT Bold"/>
                <a:cs typeface="Arial Rounded MT Bold"/>
              </a:rPr>
              <a:t> 7</a:t>
            </a:r>
            <a:r>
              <a:rPr dirty="0" sz="4000">
                <a:latin typeface="Arial Rounded MT Bold"/>
                <a:cs typeface="Arial Rounded MT Bold"/>
              </a:rPr>
              <a:t>0</a:t>
            </a:r>
            <a:r>
              <a:rPr dirty="0" sz="4000" spc="-5">
                <a:latin typeface="Arial Rounded MT Bold"/>
                <a:cs typeface="Arial Rounded MT Bold"/>
              </a:rPr>
              <a:t> </a:t>
            </a:r>
            <a:r>
              <a:rPr dirty="0" sz="4000" spc="-30">
                <a:latin typeface="Arial Rounded MT Bold"/>
                <a:cs typeface="Arial Rounded MT Bold"/>
              </a:rPr>
              <a:t>e</a:t>
            </a:r>
            <a:r>
              <a:rPr dirty="0" sz="4000" spc="-25">
                <a:latin typeface="Arial Rounded MT Bold"/>
                <a:cs typeface="Arial Rounded MT Bold"/>
              </a:rPr>
              <a:t>n</a:t>
            </a:r>
            <a:r>
              <a:rPr dirty="0" sz="4000">
                <a:latin typeface="Arial Rounded MT Bold"/>
                <a:cs typeface="Arial Rounded MT Bold"/>
              </a:rPr>
              <a:t> </a:t>
            </a:r>
            <a:r>
              <a:rPr dirty="0" sz="4000" spc="-20">
                <a:latin typeface="Arial Rounded MT Bold"/>
                <a:cs typeface="Arial Rounded MT Bold"/>
              </a:rPr>
              <a:t>la</a:t>
            </a:r>
            <a:r>
              <a:rPr dirty="0" sz="4000" spc="-5">
                <a:latin typeface="Arial Rounded MT Bold"/>
                <a:cs typeface="Arial Rounded MT Bold"/>
              </a:rPr>
              <a:t> </a:t>
            </a:r>
            <a:r>
              <a:rPr dirty="0" sz="4000" spc="-20">
                <a:latin typeface="Arial Rounded MT Bold"/>
                <a:cs typeface="Arial Rounded MT Bold"/>
              </a:rPr>
              <a:t>lista?</a:t>
            </a:r>
            <a:endParaRPr sz="4000">
              <a:latin typeface="Arial Rounded MT Bold"/>
              <a:cs typeface="Arial Rounded MT Bold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931920" y="2823972"/>
            <a:ext cx="4853939" cy="7452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91129" y="886000"/>
            <a:ext cx="7963534" cy="1752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L="12065" marR="5080">
              <a:lnSpc>
                <a:spcPct val="100000"/>
              </a:lnSpc>
            </a:pPr>
            <a:r>
              <a:rPr dirty="0" sz="4000" spc="-35">
                <a:latin typeface="Arial Rounded MT Bold"/>
                <a:cs typeface="Arial Rounded MT Bold"/>
              </a:rPr>
              <a:t>Aho</a:t>
            </a:r>
            <a:r>
              <a:rPr dirty="0" sz="4000" spc="-110">
                <a:latin typeface="Arial Rounded MT Bold"/>
                <a:cs typeface="Arial Rounded MT Bold"/>
              </a:rPr>
              <a:t>r</a:t>
            </a:r>
            <a:r>
              <a:rPr dirty="0" sz="4000" spc="-30">
                <a:latin typeface="Arial Rounded MT Bold"/>
                <a:cs typeface="Arial Rounded MT Bold"/>
              </a:rPr>
              <a:t>a</a:t>
            </a:r>
            <a:r>
              <a:rPr dirty="0" sz="4000" spc="-15">
                <a:latin typeface="Arial Rounded MT Bold"/>
                <a:cs typeface="Arial Rounded MT Bold"/>
              </a:rPr>
              <a:t>,</a:t>
            </a:r>
            <a:r>
              <a:rPr dirty="0" sz="4000">
                <a:latin typeface="Arial Rounded MT Bold"/>
                <a:cs typeface="Arial Rounded MT Bold"/>
              </a:rPr>
              <a:t> </a:t>
            </a:r>
            <a:r>
              <a:rPr dirty="0" sz="4000" spc="-30">
                <a:latin typeface="Arial Rounded MT Bold"/>
                <a:cs typeface="Arial Rounded MT Bold"/>
              </a:rPr>
              <a:t>calcula</a:t>
            </a:r>
            <a:r>
              <a:rPr dirty="0" sz="4000" spc="-114">
                <a:latin typeface="Arial Rounded MT Bold"/>
                <a:cs typeface="Arial Rounded MT Bold"/>
              </a:rPr>
              <a:t>r</a:t>
            </a:r>
            <a:r>
              <a:rPr dirty="0" sz="4000" spc="-35">
                <a:latin typeface="Arial Rounded MT Bold"/>
                <a:cs typeface="Arial Rounded MT Bold"/>
              </a:rPr>
              <a:t>emo</a:t>
            </a:r>
            <a:r>
              <a:rPr dirty="0" sz="4000" spc="-25">
                <a:latin typeface="Arial Rounded MT Bold"/>
                <a:cs typeface="Arial Rounded MT Bold"/>
              </a:rPr>
              <a:t>s</a:t>
            </a:r>
            <a:r>
              <a:rPr dirty="0" sz="4000">
                <a:latin typeface="Arial Rounded MT Bold"/>
                <a:cs typeface="Arial Rounded MT Bold"/>
              </a:rPr>
              <a:t> </a:t>
            </a:r>
            <a:r>
              <a:rPr dirty="0" sz="4000" spc="-25">
                <a:latin typeface="Arial Rounded MT Bold"/>
                <a:cs typeface="Arial Rounded MT Bold"/>
              </a:rPr>
              <a:t>estadí</a:t>
            </a:r>
            <a:r>
              <a:rPr dirty="0" sz="4000" spc="-40">
                <a:latin typeface="Arial Rounded MT Bold"/>
                <a:cs typeface="Arial Rounded MT Bold"/>
              </a:rPr>
              <a:t>s</a:t>
            </a:r>
            <a:r>
              <a:rPr dirty="0" sz="4000" spc="-20">
                <a:latin typeface="Arial Rounded MT Bold"/>
                <a:cs typeface="Arial Rounded MT Bold"/>
              </a:rPr>
              <a:t>tica</a:t>
            </a:r>
            <a:r>
              <a:rPr dirty="0" sz="4000" spc="-20">
                <a:latin typeface="Arial Rounded MT Bold"/>
                <a:cs typeface="Arial Rounded MT Bold"/>
              </a:rPr>
              <a:t> descripti</a:t>
            </a:r>
            <a:r>
              <a:rPr dirty="0" sz="4000" spc="-90">
                <a:latin typeface="Arial Rounded MT Bold"/>
                <a:cs typeface="Arial Rounded MT Bold"/>
              </a:rPr>
              <a:t>v</a:t>
            </a:r>
            <a:r>
              <a:rPr dirty="0" sz="4000" spc="-25">
                <a:latin typeface="Arial Rounded MT Bold"/>
                <a:cs typeface="Arial Rounded MT Bold"/>
              </a:rPr>
              <a:t>a!!</a:t>
            </a:r>
            <a:endParaRPr sz="4000">
              <a:latin typeface="Arial Rounded MT Bold"/>
              <a:cs typeface="Arial Rounded MT Bold"/>
            </a:endParaRPr>
          </a:p>
          <a:p>
            <a:pPr algn="ctr" marL="3810">
              <a:lnSpc>
                <a:spcPct val="100000"/>
              </a:lnSpc>
            </a:pPr>
            <a:r>
              <a:rPr dirty="0" sz="4000" spc="-280">
                <a:latin typeface="Arial Rounded MT Bold"/>
                <a:cs typeface="Arial Rounded MT Bold"/>
              </a:rPr>
              <a:t>T</a:t>
            </a:r>
            <a:r>
              <a:rPr dirty="0" sz="4000" spc="-25">
                <a:latin typeface="Arial Rounded MT Bold"/>
                <a:cs typeface="Arial Rounded MT Bold"/>
              </a:rPr>
              <a:t>e</a:t>
            </a:r>
            <a:r>
              <a:rPr dirty="0" sz="4000" spc="5">
                <a:latin typeface="Arial Rounded MT Bold"/>
                <a:cs typeface="Arial Rounded MT Bold"/>
              </a:rPr>
              <a:t> </a:t>
            </a:r>
            <a:r>
              <a:rPr dirty="0" sz="4000" spc="-25">
                <a:latin typeface="Arial Rounded MT Bold"/>
                <a:cs typeface="Arial Rounded MT Bold"/>
              </a:rPr>
              <a:t>suena</a:t>
            </a:r>
            <a:r>
              <a:rPr dirty="0" sz="4000" spc="-5">
                <a:latin typeface="Arial Rounded MT Bold"/>
                <a:cs typeface="Arial Rounded MT Bold"/>
              </a:rPr>
              <a:t> </a:t>
            </a:r>
            <a:r>
              <a:rPr dirty="0" sz="4000" spc="-30">
                <a:latin typeface="Arial Rounded MT Bold"/>
                <a:cs typeface="Arial Rounded MT Bold"/>
              </a:rPr>
              <a:t>es</a:t>
            </a:r>
            <a:r>
              <a:rPr dirty="0" sz="4000" spc="-25">
                <a:latin typeface="Arial Rounded MT Bold"/>
                <a:cs typeface="Arial Rounded MT Bold"/>
              </a:rPr>
              <a:t>e</a:t>
            </a:r>
            <a:r>
              <a:rPr dirty="0" sz="4000">
                <a:latin typeface="Arial Rounded MT Bold"/>
                <a:cs typeface="Arial Rounded MT Bold"/>
              </a:rPr>
              <a:t> </a:t>
            </a:r>
            <a:r>
              <a:rPr dirty="0" sz="4000" spc="-20">
                <a:latin typeface="Arial Rounded MT Bold"/>
                <a:cs typeface="Arial Rounded MT Bold"/>
              </a:rPr>
              <a:t>c</a:t>
            </a:r>
            <a:r>
              <a:rPr dirty="0" sz="4000" spc="-25">
                <a:latin typeface="Arial Rounded MT Bold"/>
                <a:cs typeface="Arial Rounded MT Bold"/>
              </a:rPr>
              <a:t>onc</a:t>
            </a:r>
            <a:r>
              <a:rPr dirty="0" sz="4000" spc="-65">
                <a:latin typeface="Arial Rounded MT Bold"/>
                <a:cs typeface="Arial Rounded MT Bold"/>
              </a:rPr>
              <a:t>e</a:t>
            </a:r>
            <a:r>
              <a:rPr dirty="0" sz="4000" spc="-25">
                <a:latin typeface="Arial Rounded MT Bold"/>
                <a:cs typeface="Arial Rounded MT Bold"/>
              </a:rPr>
              <a:t>pto?</a:t>
            </a:r>
            <a:endParaRPr sz="4000">
              <a:latin typeface="Arial Rounded MT Bold"/>
              <a:cs typeface="Arial Rounded MT Bold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108703" y="2903220"/>
            <a:ext cx="5111496" cy="36774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79854" y="797204"/>
            <a:ext cx="9352280" cy="10058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69875" marR="5080" indent="-257810">
              <a:lnSpc>
                <a:spcPct val="100000"/>
              </a:lnSpc>
            </a:pPr>
            <a:r>
              <a:rPr dirty="0" sz="3600" spc="-25" b="1">
                <a:solidFill>
                  <a:srgbClr val="52555A"/>
                </a:solidFill>
                <a:latin typeface="Arial Rounded MT Bold"/>
                <a:cs typeface="Arial Rounded MT Bold"/>
              </a:rPr>
              <a:t>D</a:t>
            </a:r>
            <a:r>
              <a:rPr dirty="0" sz="3600" spc="-30" b="1">
                <a:solidFill>
                  <a:srgbClr val="52555A"/>
                </a:solidFill>
                <a:latin typeface="Arial Rounded MT Bold"/>
                <a:cs typeface="Arial Rounded MT Bold"/>
              </a:rPr>
              <a:t>e</a:t>
            </a:r>
            <a:r>
              <a:rPr dirty="0" sz="3600" spc="-10" b="1">
                <a:solidFill>
                  <a:srgbClr val="52555A"/>
                </a:solidFill>
                <a:latin typeface="Arial Rounded MT Bold"/>
                <a:cs typeface="Arial Rounded MT Bold"/>
              </a:rPr>
              <a:t>s</a:t>
            </a:r>
            <a:r>
              <a:rPr dirty="0" sz="3600" spc="-25" b="1">
                <a:solidFill>
                  <a:srgbClr val="52555A"/>
                </a:solidFill>
                <a:latin typeface="Arial Rounded MT Bold"/>
                <a:cs typeface="Arial Rounded MT Bold"/>
              </a:rPr>
              <a:t>cripti</a:t>
            </a:r>
            <a:r>
              <a:rPr dirty="0" sz="3600" spc="-60" b="1">
                <a:solidFill>
                  <a:srgbClr val="52555A"/>
                </a:solidFill>
                <a:latin typeface="Arial Rounded MT Bold"/>
                <a:cs typeface="Arial Rounded MT Bold"/>
              </a:rPr>
              <a:t>v</a:t>
            </a:r>
            <a:r>
              <a:rPr dirty="0" sz="3600" spc="-25" b="1">
                <a:solidFill>
                  <a:srgbClr val="52555A"/>
                </a:solidFill>
                <a:latin typeface="Arial Rounded MT Bold"/>
                <a:cs typeface="Arial Rounded MT Bold"/>
              </a:rPr>
              <a:t>e</a:t>
            </a:r>
            <a:r>
              <a:rPr dirty="0" sz="3600" spc="-45" b="1">
                <a:solidFill>
                  <a:srgbClr val="52555A"/>
                </a:solidFill>
                <a:latin typeface="Arial Rounded MT Bold"/>
                <a:cs typeface="Arial Rounded MT Bold"/>
              </a:rPr>
              <a:t> </a:t>
            </a:r>
            <a:r>
              <a:rPr dirty="0" sz="3600" spc="-10" b="1">
                <a:solidFill>
                  <a:srgbClr val="52555A"/>
                </a:solidFill>
                <a:latin typeface="Arial Rounded MT Bold"/>
                <a:cs typeface="Arial Rounded MT Bold"/>
              </a:rPr>
              <a:t>s</a:t>
            </a:r>
            <a:r>
              <a:rPr dirty="0" sz="3600" spc="-15" b="1">
                <a:solidFill>
                  <a:srgbClr val="52555A"/>
                </a:solidFill>
                <a:latin typeface="Arial Rounded MT Bold"/>
                <a:cs typeface="Arial Rounded MT Bold"/>
              </a:rPr>
              <a:t>t</a:t>
            </a:r>
            <a:r>
              <a:rPr dirty="0" sz="3600" spc="-105" b="1">
                <a:solidFill>
                  <a:srgbClr val="52555A"/>
                </a:solidFill>
                <a:latin typeface="Arial Rounded MT Bold"/>
                <a:cs typeface="Arial Rounded MT Bold"/>
              </a:rPr>
              <a:t>a</a:t>
            </a:r>
            <a:r>
              <a:rPr dirty="0" sz="3600" spc="-15" b="1">
                <a:solidFill>
                  <a:srgbClr val="52555A"/>
                </a:solidFill>
                <a:latin typeface="Arial Rounded MT Bold"/>
                <a:cs typeface="Arial Rounded MT Bold"/>
              </a:rPr>
              <a:t>tistics</a:t>
            </a:r>
            <a:r>
              <a:rPr dirty="0" sz="3600" spc="-30" b="1">
                <a:solidFill>
                  <a:srgbClr val="52555A"/>
                </a:solidFill>
                <a:latin typeface="Arial Rounded MT Bold"/>
                <a:cs typeface="Arial Rounded MT Bold"/>
              </a:rPr>
              <a:t> </a:t>
            </a:r>
            <a:r>
              <a:rPr dirty="0" sz="3600" spc="-5">
                <a:solidFill>
                  <a:srgbClr val="3B4043"/>
                </a:solidFill>
                <a:latin typeface="Arial Rounded MT Bold"/>
                <a:cs typeface="Arial Rounded MT Bold"/>
              </a:rPr>
              <a:t>a</a:t>
            </a:r>
            <a:r>
              <a:rPr dirty="0" sz="3600" spc="-90">
                <a:solidFill>
                  <a:srgbClr val="3B4043"/>
                </a:solidFill>
                <a:latin typeface="Arial Rounded MT Bold"/>
                <a:cs typeface="Arial Rounded MT Bold"/>
              </a:rPr>
              <a:t>r</a:t>
            </a:r>
            <a:r>
              <a:rPr dirty="0" sz="3600">
                <a:solidFill>
                  <a:srgbClr val="3B4043"/>
                </a:solidFill>
                <a:latin typeface="Arial Rounded MT Bold"/>
                <a:cs typeface="Arial Rounded MT Bold"/>
              </a:rPr>
              <a:t>e</a:t>
            </a:r>
            <a:r>
              <a:rPr dirty="0" sz="3600" spc="-5">
                <a:solidFill>
                  <a:srgbClr val="3B4043"/>
                </a:solidFill>
                <a:latin typeface="Arial Rounded MT Bold"/>
                <a:cs typeface="Arial Rounded MT Bold"/>
              </a:rPr>
              <a:t> </a:t>
            </a:r>
            <a:r>
              <a:rPr dirty="0" sz="3600">
                <a:solidFill>
                  <a:srgbClr val="3B4043"/>
                </a:solidFill>
                <a:latin typeface="Arial Rounded MT Bold"/>
                <a:cs typeface="Arial Rounded MT Bold"/>
              </a:rPr>
              <a:t>used</a:t>
            </a:r>
            <a:r>
              <a:rPr dirty="0" sz="3600" spc="-5">
                <a:solidFill>
                  <a:srgbClr val="3B4043"/>
                </a:solidFill>
                <a:latin typeface="Arial Rounded MT Bold"/>
                <a:cs typeface="Arial Rounded MT Bold"/>
              </a:rPr>
              <a:t> </a:t>
            </a:r>
            <a:r>
              <a:rPr dirty="0" sz="3600">
                <a:solidFill>
                  <a:srgbClr val="3B4043"/>
                </a:solidFill>
                <a:latin typeface="Arial Rounded MT Bold"/>
                <a:cs typeface="Arial Rounded MT Bold"/>
              </a:rPr>
              <a:t>to describe</a:t>
            </a:r>
            <a:r>
              <a:rPr dirty="0" sz="3600">
                <a:solidFill>
                  <a:srgbClr val="3B4043"/>
                </a:solidFill>
                <a:latin typeface="Arial Rounded MT Bold"/>
                <a:cs typeface="Arial Rounded MT Bold"/>
              </a:rPr>
              <a:t> the</a:t>
            </a:r>
            <a:r>
              <a:rPr dirty="0" sz="3600" spc="-5">
                <a:solidFill>
                  <a:srgbClr val="3B4043"/>
                </a:solidFill>
                <a:latin typeface="Arial Rounded MT Bold"/>
                <a:cs typeface="Arial Rounded MT Bold"/>
              </a:rPr>
              <a:t> </a:t>
            </a:r>
            <a:r>
              <a:rPr dirty="0" sz="3600">
                <a:solidFill>
                  <a:srgbClr val="3B4043"/>
                </a:solidFill>
                <a:latin typeface="Arial Rounded MT Bold"/>
                <a:cs typeface="Arial Rounded MT Bold"/>
              </a:rPr>
              <a:t>ba</a:t>
            </a:r>
            <a:r>
              <a:rPr dirty="0" sz="3600" spc="10">
                <a:solidFill>
                  <a:srgbClr val="3B4043"/>
                </a:solidFill>
                <a:latin typeface="Arial Rounded MT Bold"/>
                <a:cs typeface="Arial Rounded MT Bold"/>
              </a:rPr>
              <a:t>s</a:t>
            </a:r>
            <a:r>
              <a:rPr dirty="0" sz="3600">
                <a:solidFill>
                  <a:srgbClr val="3B4043"/>
                </a:solidFill>
                <a:latin typeface="Arial Rounded MT Bold"/>
                <a:cs typeface="Arial Rounded MT Bold"/>
              </a:rPr>
              <a:t>ic</a:t>
            </a:r>
            <a:r>
              <a:rPr dirty="0" sz="3600" spc="-20">
                <a:solidFill>
                  <a:srgbClr val="3B4043"/>
                </a:solidFill>
                <a:latin typeface="Arial Rounded MT Bold"/>
                <a:cs typeface="Arial Rounded MT Bold"/>
              </a:rPr>
              <a:t> </a:t>
            </a:r>
            <a:r>
              <a:rPr dirty="0" sz="3600" spc="-50">
                <a:solidFill>
                  <a:srgbClr val="3B4043"/>
                </a:solidFill>
                <a:latin typeface="Arial Rounded MT Bold"/>
                <a:cs typeface="Arial Rounded MT Bold"/>
              </a:rPr>
              <a:t>f</a:t>
            </a:r>
            <a:r>
              <a:rPr dirty="0" sz="3600" spc="-5">
                <a:solidFill>
                  <a:srgbClr val="3B4043"/>
                </a:solidFill>
                <a:latin typeface="Arial Rounded MT Bold"/>
                <a:cs typeface="Arial Rounded MT Bold"/>
              </a:rPr>
              <a:t>e</a:t>
            </a:r>
            <a:r>
              <a:rPr dirty="0" sz="3600" spc="-95">
                <a:solidFill>
                  <a:srgbClr val="3B4043"/>
                </a:solidFill>
                <a:latin typeface="Arial Rounded MT Bold"/>
                <a:cs typeface="Arial Rounded MT Bold"/>
              </a:rPr>
              <a:t>a</a:t>
            </a:r>
            <a:r>
              <a:rPr dirty="0" sz="3600" spc="-20">
                <a:solidFill>
                  <a:srgbClr val="3B4043"/>
                </a:solidFill>
                <a:latin typeface="Arial Rounded MT Bold"/>
                <a:cs typeface="Arial Rounded MT Bold"/>
              </a:rPr>
              <a:t>tu</a:t>
            </a:r>
            <a:r>
              <a:rPr dirty="0" sz="3600" spc="-114">
                <a:solidFill>
                  <a:srgbClr val="3B4043"/>
                </a:solidFill>
                <a:latin typeface="Arial Rounded MT Bold"/>
                <a:cs typeface="Arial Rounded MT Bold"/>
              </a:rPr>
              <a:t>r</a:t>
            </a:r>
            <a:r>
              <a:rPr dirty="0" sz="3600" spc="-5">
                <a:solidFill>
                  <a:srgbClr val="3B4043"/>
                </a:solidFill>
                <a:latin typeface="Arial Rounded MT Bold"/>
                <a:cs typeface="Arial Rounded MT Bold"/>
              </a:rPr>
              <a:t>e</a:t>
            </a:r>
            <a:r>
              <a:rPr dirty="0" sz="3600">
                <a:solidFill>
                  <a:srgbClr val="3B4043"/>
                </a:solidFill>
                <a:latin typeface="Arial Rounded MT Bold"/>
                <a:cs typeface="Arial Rounded MT Bold"/>
              </a:rPr>
              <a:t>s of</a:t>
            </a:r>
            <a:r>
              <a:rPr dirty="0" sz="3600" spc="405">
                <a:solidFill>
                  <a:srgbClr val="3B4043"/>
                </a:solidFill>
                <a:latin typeface="Arial Rounded MT Bold"/>
                <a:cs typeface="Arial Rounded MT Bold"/>
              </a:rPr>
              <a:t> </a:t>
            </a:r>
            <a:r>
              <a:rPr dirty="0" sz="3600">
                <a:solidFill>
                  <a:srgbClr val="3B4043"/>
                </a:solidFill>
                <a:latin typeface="Arial Rounded MT Bold"/>
                <a:cs typeface="Arial Rounded MT Bold"/>
              </a:rPr>
              <a:t>the</a:t>
            </a:r>
            <a:r>
              <a:rPr dirty="0" sz="3600" spc="-5">
                <a:solidFill>
                  <a:srgbClr val="3B4043"/>
                </a:solidFill>
                <a:latin typeface="Arial Rounded MT Bold"/>
                <a:cs typeface="Arial Rounded MT Bold"/>
              </a:rPr>
              <a:t> </a:t>
            </a:r>
            <a:r>
              <a:rPr dirty="0" sz="3600">
                <a:solidFill>
                  <a:srgbClr val="3B4043"/>
                </a:solidFill>
                <a:latin typeface="Arial Rounded MT Bold"/>
                <a:cs typeface="Arial Rounded MT Bold"/>
              </a:rPr>
              <a:t>d</a:t>
            </a:r>
            <a:r>
              <a:rPr dirty="0" sz="3600" spc="-90">
                <a:solidFill>
                  <a:srgbClr val="3B4043"/>
                </a:solidFill>
                <a:latin typeface="Arial Rounded MT Bold"/>
                <a:cs typeface="Arial Rounded MT Bold"/>
              </a:rPr>
              <a:t>a</a:t>
            </a:r>
            <a:r>
              <a:rPr dirty="0" sz="3600">
                <a:solidFill>
                  <a:srgbClr val="3B4043"/>
                </a:solidFill>
                <a:latin typeface="Arial Rounded MT Bold"/>
                <a:cs typeface="Arial Rounded MT Bold"/>
              </a:rPr>
              <a:t>ta</a:t>
            </a:r>
            <a:r>
              <a:rPr dirty="0" sz="3600" spc="-5">
                <a:solidFill>
                  <a:srgbClr val="3B4043"/>
                </a:solidFill>
                <a:latin typeface="Arial Rounded MT Bold"/>
                <a:cs typeface="Arial Rounded MT Bold"/>
              </a:rPr>
              <a:t> </a:t>
            </a:r>
            <a:r>
              <a:rPr dirty="0" sz="3600">
                <a:solidFill>
                  <a:srgbClr val="3B4043"/>
                </a:solidFill>
                <a:latin typeface="Arial Rounded MT Bold"/>
                <a:cs typeface="Arial Rounded MT Bold"/>
              </a:rPr>
              <a:t>in</a:t>
            </a:r>
            <a:r>
              <a:rPr dirty="0" sz="3600" spc="-15">
                <a:solidFill>
                  <a:srgbClr val="3B4043"/>
                </a:solidFill>
                <a:latin typeface="Arial Rounded MT Bold"/>
                <a:cs typeface="Arial Rounded MT Bold"/>
              </a:rPr>
              <a:t> </a:t>
            </a:r>
            <a:r>
              <a:rPr dirty="0" sz="3600">
                <a:solidFill>
                  <a:srgbClr val="3B4043"/>
                </a:solidFill>
                <a:latin typeface="Arial Rounded MT Bold"/>
                <a:cs typeface="Arial Rounded MT Bold"/>
              </a:rPr>
              <a:t>a</a:t>
            </a:r>
            <a:r>
              <a:rPr dirty="0" sz="3600" spc="-5">
                <a:solidFill>
                  <a:srgbClr val="3B4043"/>
                </a:solidFill>
                <a:latin typeface="Arial Rounded MT Bold"/>
                <a:cs typeface="Arial Rounded MT Bold"/>
              </a:rPr>
              <a:t> </a:t>
            </a:r>
            <a:r>
              <a:rPr dirty="0" sz="3600">
                <a:solidFill>
                  <a:srgbClr val="3B4043"/>
                </a:solidFill>
                <a:latin typeface="Arial Rounded MT Bold"/>
                <a:cs typeface="Arial Rounded MT Bold"/>
              </a:rPr>
              <a:t>stud</a:t>
            </a:r>
            <a:r>
              <a:rPr dirty="0" sz="3600" spc="-325">
                <a:solidFill>
                  <a:srgbClr val="3B4043"/>
                </a:solidFill>
                <a:latin typeface="Arial Rounded MT Bold"/>
                <a:cs typeface="Arial Rounded MT Bold"/>
              </a:rPr>
              <a:t>y</a:t>
            </a:r>
            <a:r>
              <a:rPr dirty="0" sz="3600" spc="-15">
                <a:solidFill>
                  <a:srgbClr val="3B4043"/>
                </a:solidFill>
                <a:latin typeface="Arial Rounded MT Bold"/>
                <a:cs typeface="Arial Rounded MT Bold"/>
              </a:rPr>
              <a:t>.</a:t>
            </a:r>
            <a:endParaRPr sz="3600">
              <a:latin typeface="Arial Rounded MT Bold"/>
              <a:cs typeface="Arial Rounded MT Bold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67383" y="2196083"/>
            <a:ext cx="6925056" cy="35128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776716" y="2458211"/>
            <a:ext cx="2866644" cy="14889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271761" y="2048886"/>
            <a:ext cx="1569085" cy="355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800" spc="-85" b="1">
                <a:solidFill>
                  <a:srgbClr val="FF0000"/>
                </a:solidFill>
                <a:latin typeface="Corbel"/>
                <a:cs typeface="Corbel"/>
              </a:rPr>
              <a:t>R</a:t>
            </a:r>
            <a:r>
              <a:rPr dirty="0" sz="2800" spc="-15" b="1">
                <a:solidFill>
                  <a:srgbClr val="FF0000"/>
                </a:solidFill>
                <a:latin typeface="Corbel"/>
                <a:cs typeface="Corbel"/>
              </a:rPr>
              <a:t>esul</a:t>
            </a:r>
            <a:r>
              <a:rPr dirty="0" sz="2800" spc="-30" b="1">
                <a:solidFill>
                  <a:srgbClr val="FF0000"/>
                </a:solidFill>
                <a:latin typeface="Corbel"/>
                <a:cs typeface="Corbel"/>
              </a:rPr>
              <a:t>t</a:t>
            </a:r>
            <a:r>
              <a:rPr dirty="0" sz="2800" spc="-20" b="1">
                <a:solidFill>
                  <a:srgbClr val="FF0000"/>
                </a:solidFill>
                <a:latin typeface="Corbel"/>
                <a:cs typeface="Corbel"/>
              </a:rPr>
              <a:t>ado</a:t>
            </a:r>
            <a:endParaRPr sz="2800">
              <a:latin typeface="Corbel"/>
              <a:cs typeface="Corbe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570469" y="3966209"/>
            <a:ext cx="4361815" cy="2496820"/>
          </a:xfrm>
          <a:custGeom>
            <a:avLst/>
            <a:gdLst/>
            <a:ahLst/>
            <a:cxnLst/>
            <a:rect l="l" t="t" r="r" b="b"/>
            <a:pathLst>
              <a:path w="4361815" h="2496820">
                <a:moveTo>
                  <a:pt x="0" y="0"/>
                </a:moveTo>
                <a:lnTo>
                  <a:pt x="1210182" y="958214"/>
                </a:lnTo>
                <a:lnTo>
                  <a:pt x="1154304" y="1009063"/>
                </a:lnTo>
                <a:lnTo>
                  <a:pt x="1104321" y="1061301"/>
                </a:lnTo>
                <a:lnTo>
                  <a:pt x="1060233" y="1114773"/>
                </a:lnTo>
                <a:lnTo>
                  <a:pt x="1022041" y="1169327"/>
                </a:lnTo>
                <a:lnTo>
                  <a:pt x="989742" y="1224805"/>
                </a:lnTo>
                <a:lnTo>
                  <a:pt x="963338" y="1281054"/>
                </a:lnTo>
                <a:lnTo>
                  <a:pt x="942827" y="1337918"/>
                </a:lnTo>
                <a:lnTo>
                  <a:pt x="928210" y="1395243"/>
                </a:lnTo>
                <a:lnTo>
                  <a:pt x="919486" y="1452873"/>
                </a:lnTo>
                <a:lnTo>
                  <a:pt x="916654" y="1510655"/>
                </a:lnTo>
                <a:lnTo>
                  <a:pt x="919714" y="1568432"/>
                </a:lnTo>
                <a:lnTo>
                  <a:pt x="928666" y="1626051"/>
                </a:lnTo>
                <a:lnTo>
                  <a:pt x="943510" y="1683356"/>
                </a:lnTo>
                <a:lnTo>
                  <a:pt x="964244" y="1740192"/>
                </a:lnTo>
                <a:lnTo>
                  <a:pt x="990869" y="1796405"/>
                </a:lnTo>
                <a:lnTo>
                  <a:pt x="1023385" y="1851839"/>
                </a:lnTo>
                <a:lnTo>
                  <a:pt x="1061790" y="1906340"/>
                </a:lnTo>
                <a:lnTo>
                  <a:pt x="1106085" y="1959753"/>
                </a:lnTo>
                <a:lnTo>
                  <a:pt x="1156269" y="2011923"/>
                </a:lnTo>
                <a:lnTo>
                  <a:pt x="1212341" y="2062695"/>
                </a:lnTo>
                <a:lnTo>
                  <a:pt x="1296227" y="2127957"/>
                </a:lnTo>
                <a:lnTo>
                  <a:pt x="1387566" y="2188153"/>
                </a:lnTo>
                <a:lnTo>
                  <a:pt x="1485743" y="2243214"/>
                </a:lnTo>
                <a:lnTo>
                  <a:pt x="1590144" y="2293072"/>
                </a:lnTo>
                <a:lnTo>
                  <a:pt x="1700152" y="2337660"/>
                </a:lnTo>
                <a:lnTo>
                  <a:pt x="1815153" y="2376908"/>
                </a:lnTo>
                <a:lnTo>
                  <a:pt x="1934530" y="2410749"/>
                </a:lnTo>
                <a:lnTo>
                  <a:pt x="2057668" y="2439115"/>
                </a:lnTo>
                <a:lnTo>
                  <a:pt x="2183951" y="2461937"/>
                </a:lnTo>
                <a:lnTo>
                  <a:pt x="2312765" y="2479147"/>
                </a:lnTo>
                <a:lnTo>
                  <a:pt x="2443493" y="2490678"/>
                </a:lnTo>
                <a:lnTo>
                  <a:pt x="2575520" y="2496460"/>
                </a:lnTo>
                <a:lnTo>
                  <a:pt x="2708230" y="2496426"/>
                </a:lnTo>
                <a:lnTo>
                  <a:pt x="2841009" y="2490508"/>
                </a:lnTo>
                <a:lnTo>
                  <a:pt x="2973240" y="2478637"/>
                </a:lnTo>
                <a:lnTo>
                  <a:pt x="3104308" y="2460745"/>
                </a:lnTo>
                <a:lnTo>
                  <a:pt x="3233598" y="2436764"/>
                </a:lnTo>
                <a:lnTo>
                  <a:pt x="3360493" y="2406625"/>
                </a:lnTo>
                <a:lnTo>
                  <a:pt x="3484379" y="2370262"/>
                </a:lnTo>
                <a:lnTo>
                  <a:pt x="3604640" y="2327605"/>
                </a:lnTo>
                <a:lnTo>
                  <a:pt x="3718503" y="2279524"/>
                </a:lnTo>
                <a:lnTo>
                  <a:pt x="3823527" y="2227170"/>
                </a:lnTo>
                <a:lnTo>
                  <a:pt x="3919591" y="2170895"/>
                </a:lnTo>
                <a:lnTo>
                  <a:pt x="4006577" y="2111053"/>
                </a:lnTo>
                <a:lnTo>
                  <a:pt x="4084367" y="2047996"/>
                </a:lnTo>
                <a:lnTo>
                  <a:pt x="4152842" y="1982077"/>
                </a:lnTo>
                <a:lnTo>
                  <a:pt x="4211882" y="1913649"/>
                </a:lnTo>
                <a:lnTo>
                  <a:pt x="4261369" y="1843065"/>
                </a:lnTo>
                <a:lnTo>
                  <a:pt x="4301184" y="1770678"/>
                </a:lnTo>
                <a:lnTo>
                  <a:pt x="4331208" y="1696840"/>
                </a:lnTo>
                <a:lnTo>
                  <a:pt x="4351322" y="1621905"/>
                </a:lnTo>
                <a:lnTo>
                  <a:pt x="4361407" y="1546224"/>
                </a:lnTo>
                <a:lnTo>
                  <a:pt x="4361345" y="1470152"/>
                </a:lnTo>
                <a:lnTo>
                  <a:pt x="4351016" y="1394041"/>
                </a:lnTo>
                <a:lnTo>
                  <a:pt x="4330303" y="1318243"/>
                </a:lnTo>
                <a:lnTo>
                  <a:pt x="4299085" y="1243112"/>
                </a:lnTo>
                <a:lnTo>
                  <a:pt x="4257244" y="1169000"/>
                </a:lnTo>
                <a:lnTo>
                  <a:pt x="4204661" y="1096260"/>
                </a:lnTo>
                <a:lnTo>
                  <a:pt x="4141217" y="1025246"/>
                </a:lnTo>
                <a:lnTo>
                  <a:pt x="4066794" y="956309"/>
                </a:lnTo>
                <a:lnTo>
                  <a:pt x="3982908" y="891058"/>
                </a:lnTo>
                <a:lnTo>
                  <a:pt x="3891569" y="830872"/>
                </a:lnTo>
                <a:lnTo>
                  <a:pt x="3793392" y="775820"/>
                </a:lnTo>
                <a:lnTo>
                  <a:pt x="3688991" y="725968"/>
                </a:lnTo>
                <a:lnTo>
                  <a:pt x="3603661" y="691388"/>
                </a:lnTo>
                <a:lnTo>
                  <a:pt x="1674495" y="691388"/>
                </a:lnTo>
                <a:lnTo>
                  <a:pt x="0" y="0"/>
                </a:lnTo>
                <a:close/>
              </a:path>
              <a:path w="4361815" h="2496820">
                <a:moveTo>
                  <a:pt x="2703615" y="522591"/>
                </a:moveTo>
                <a:lnTo>
                  <a:pt x="2570905" y="522622"/>
                </a:lnTo>
                <a:lnTo>
                  <a:pt x="2438126" y="528535"/>
                </a:lnTo>
                <a:lnTo>
                  <a:pt x="2305895" y="540400"/>
                </a:lnTo>
                <a:lnTo>
                  <a:pt x="2174827" y="558285"/>
                </a:lnTo>
                <a:lnTo>
                  <a:pt x="2045537" y="582258"/>
                </a:lnTo>
                <a:lnTo>
                  <a:pt x="1918642" y="612388"/>
                </a:lnTo>
                <a:lnTo>
                  <a:pt x="1794756" y="648741"/>
                </a:lnTo>
                <a:lnTo>
                  <a:pt x="1674495" y="691388"/>
                </a:lnTo>
                <a:lnTo>
                  <a:pt x="3603661" y="691388"/>
                </a:lnTo>
                <a:lnTo>
                  <a:pt x="3463982" y="642142"/>
                </a:lnTo>
                <a:lnTo>
                  <a:pt x="3344605" y="608304"/>
                </a:lnTo>
                <a:lnTo>
                  <a:pt x="3221467" y="579940"/>
                </a:lnTo>
                <a:lnTo>
                  <a:pt x="3095184" y="557119"/>
                </a:lnTo>
                <a:lnTo>
                  <a:pt x="2966370" y="539908"/>
                </a:lnTo>
                <a:lnTo>
                  <a:pt x="2835642" y="528376"/>
                </a:lnTo>
                <a:lnTo>
                  <a:pt x="2703615" y="522591"/>
                </a:lnTo>
                <a:close/>
              </a:path>
            </a:pathLst>
          </a:custGeom>
          <a:solidFill>
            <a:srgbClr val="2FAC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570469" y="3966209"/>
            <a:ext cx="4361815" cy="2496820"/>
          </a:xfrm>
          <a:custGeom>
            <a:avLst/>
            <a:gdLst/>
            <a:ahLst/>
            <a:cxnLst/>
            <a:rect l="l" t="t" r="r" b="b"/>
            <a:pathLst>
              <a:path w="4361815" h="2496820">
                <a:moveTo>
                  <a:pt x="0" y="0"/>
                </a:moveTo>
                <a:lnTo>
                  <a:pt x="1674495" y="691388"/>
                </a:lnTo>
                <a:lnTo>
                  <a:pt x="1794756" y="648741"/>
                </a:lnTo>
                <a:lnTo>
                  <a:pt x="1918642" y="612388"/>
                </a:lnTo>
                <a:lnTo>
                  <a:pt x="2045537" y="582258"/>
                </a:lnTo>
                <a:lnTo>
                  <a:pt x="2174827" y="558285"/>
                </a:lnTo>
                <a:lnTo>
                  <a:pt x="2305895" y="540400"/>
                </a:lnTo>
                <a:lnTo>
                  <a:pt x="2438126" y="528535"/>
                </a:lnTo>
                <a:lnTo>
                  <a:pt x="2570905" y="522622"/>
                </a:lnTo>
                <a:lnTo>
                  <a:pt x="2703615" y="522591"/>
                </a:lnTo>
                <a:lnTo>
                  <a:pt x="2835642" y="528376"/>
                </a:lnTo>
                <a:lnTo>
                  <a:pt x="2966370" y="539908"/>
                </a:lnTo>
                <a:lnTo>
                  <a:pt x="3095184" y="557119"/>
                </a:lnTo>
                <a:lnTo>
                  <a:pt x="3221467" y="579940"/>
                </a:lnTo>
                <a:lnTo>
                  <a:pt x="3344605" y="608304"/>
                </a:lnTo>
                <a:lnTo>
                  <a:pt x="3463982" y="642142"/>
                </a:lnTo>
                <a:lnTo>
                  <a:pt x="3578983" y="681386"/>
                </a:lnTo>
                <a:lnTo>
                  <a:pt x="3688991" y="725968"/>
                </a:lnTo>
                <a:lnTo>
                  <a:pt x="3793392" y="775820"/>
                </a:lnTo>
                <a:lnTo>
                  <a:pt x="3891569" y="830872"/>
                </a:lnTo>
                <a:lnTo>
                  <a:pt x="3982908" y="891058"/>
                </a:lnTo>
                <a:lnTo>
                  <a:pt x="4066794" y="956309"/>
                </a:lnTo>
                <a:lnTo>
                  <a:pt x="4141217" y="1025246"/>
                </a:lnTo>
                <a:lnTo>
                  <a:pt x="4204661" y="1096260"/>
                </a:lnTo>
                <a:lnTo>
                  <a:pt x="4257244" y="1169000"/>
                </a:lnTo>
                <a:lnTo>
                  <a:pt x="4299085" y="1243112"/>
                </a:lnTo>
                <a:lnTo>
                  <a:pt x="4330303" y="1318243"/>
                </a:lnTo>
                <a:lnTo>
                  <a:pt x="4351016" y="1394041"/>
                </a:lnTo>
                <a:lnTo>
                  <a:pt x="4361345" y="1470152"/>
                </a:lnTo>
                <a:lnTo>
                  <a:pt x="4361407" y="1546224"/>
                </a:lnTo>
                <a:lnTo>
                  <a:pt x="4351322" y="1621905"/>
                </a:lnTo>
                <a:lnTo>
                  <a:pt x="4331208" y="1696840"/>
                </a:lnTo>
                <a:lnTo>
                  <a:pt x="4301184" y="1770678"/>
                </a:lnTo>
                <a:lnTo>
                  <a:pt x="4261369" y="1843065"/>
                </a:lnTo>
                <a:lnTo>
                  <a:pt x="4211882" y="1913649"/>
                </a:lnTo>
                <a:lnTo>
                  <a:pt x="4152842" y="1982077"/>
                </a:lnTo>
                <a:lnTo>
                  <a:pt x="4084367" y="2047996"/>
                </a:lnTo>
                <a:lnTo>
                  <a:pt x="4006577" y="2111053"/>
                </a:lnTo>
                <a:lnTo>
                  <a:pt x="3919591" y="2170895"/>
                </a:lnTo>
                <a:lnTo>
                  <a:pt x="3823527" y="2227170"/>
                </a:lnTo>
                <a:lnTo>
                  <a:pt x="3718503" y="2279524"/>
                </a:lnTo>
                <a:lnTo>
                  <a:pt x="3604640" y="2327605"/>
                </a:lnTo>
                <a:lnTo>
                  <a:pt x="3484379" y="2370262"/>
                </a:lnTo>
                <a:lnTo>
                  <a:pt x="3360493" y="2406625"/>
                </a:lnTo>
                <a:lnTo>
                  <a:pt x="3233598" y="2436764"/>
                </a:lnTo>
                <a:lnTo>
                  <a:pt x="3104308" y="2460745"/>
                </a:lnTo>
                <a:lnTo>
                  <a:pt x="2973240" y="2478637"/>
                </a:lnTo>
                <a:lnTo>
                  <a:pt x="2841009" y="2490508"/>
                </a:lnTo>
                <a:lnTo>
                  <a:pt x="2708230" y="2496426"/>
                </a:lnTo>
                <a:lnTo>
                  <a:pt x="2575520" y="2496460"/>
                </a:lnTo>
                <a:lnTo>
                  <a:pt x="2443493" y="2490678"/>
                </a:lnTo>
                <a:lnTo>
                  <a:pt x="2312765" y="2479147"/>
                </a:lnTo>
                <a:lnTo>
                  <a:pt x="2183951" y="2461937"/>
                </a:lnTo>
                <a:lnTo>
                  <a:pt x="2057668" y="2439115"/>
                </a:lnTo>
                <a:lnTo>
                  <a:pt x="1934530" y="2410749"/>
                </a:lnTo>
                <a:lnTo>
                  <a:pt x="1815153" y="2376908"/>
                </a:lnTo>
                <a:lnTo>
                  <a:pt x="1700152" y="2337660"/>
                </a:lnTo>
                <a:lnTo>
                  <a:pt x="1590144" y="2293072"/>
                </a:lnTo>
                <a:lnTo>
                  <a:pt x="1485743" y="2243214"/>
                </a:lnTo>
                <a:lnTo>
                  <a:pt x="1387566" y="2188153"/>
                </a:lnTo>
                <a:lnTo>
                  <a:pt x="1296227" y="2127957"/>
                </a:lnTo>
                <a:lnTo>
                  <a:pt x="1212341" y="2062695"/>
                </a:lnTo>
                <a:lnTo>
                  <a:pt x="1156269" y="2011923"/>
                </a:lnTo>
                <a:lnTo>
                  <a:pt x="1106085" y="1959753"/>
                </a:lnTo>
                <a:lnTo>
                  <a:pt x="1061790" y="1906340"/>
                </a:lnTo>
                <a:lnTo>
                  <a:pt x="1023385" y="1851839"/>
                </a:lnTo>
                <a:lnTo>
                  <a:pt x="990869" y="1796405"/>
                </a:lnTo>
                <a:lnTo>
                  <a:pt x="964244" y="1740192"/>
                </a:lnTo>
                <a:lnTo>
                  <a:pt x="943510" y="1683356"/>
                </a:lnTo>
                <a:lnTo>
                  <a:pt x="928666" y="1626051"/>
                </a:lnTo>
                <a:lnTo>
                  <a:pt x="919714" y="1568432"/>
                </a:lnTo>
                <a:lnTo>
                  <a:pt x="916654" y="1510655"/>
                </a:lnTo>
                <a:lnTo>
                  <a:pt x="919486" y="1452873"/>
                </a:lnTo>
                <a:lnTo>
                  <a:pt x="928210" y="1395243"/>
                </a:lnTo>
                <a:lnTo>
                  <a:pt x="942827" y="1337918"/>
                </a:lnTo>
                <a:lnTo>
                  <a:pt x="963338" y="1281054"/>
                </a:lnTo>
                <a:lnTo>
                  <a:pt x="989742" y="1224805"/>
                </a:lnTo>
                <a:lnTo>
                  <a:pt x="1022041" y="1169327"/>
                </a:lnTo>
                <a:lnTo>
                  <a:pt x="1060233" y="1114773"/>
                </a:lnTo>
                <a:lnTo>
                  <a:pt x="1104321" y="1061301"/>
                </a:lnTo>
                <a:lnTo>
                  <a:pt x="1154304" y="1009063"/>
                </a:lnTo>
                <a:lnTo>
                  <a:pt x="1210182" y="958214"/>
                </a:lnTo>
                <a:lnTo>
                  <a:pt x="0" y="0"/>
                </a:lnTo>
                <a:close/>
              </a:path>
            </a:pathLst>
          </a:custGeom>
          <a:ln w="15875">
            <a:solidFill>
              <a:srgbClr val="1F7CA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266935" y="4891781"/>
            <a:ext cx="1888489" cy="12350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95910" marR="5080" indent="-283845">
              <a:lnSpc>
                <a:spcPct val="100000"/>
              </a:lnSpc>
            </a:pPr>
            <a:r>
              <a:rPr dirty="0" sz="2800" spc="-15">
                <a:solidFill>
                  <a:srgbClr val="FFFFFF"/>
                </a:solidFill>
                <a:latin typeface="Corbel"/>
                <a:cs typeface="Corbel"/>
              </a:rPr>
              <a:t>Util</a:t>
            </a:r>
            <a:r>
              <a:rPr dirty="0" sz="2800" spc="-20">
                <a:solidFill>
                  <a:srgbClr val="FFFFFF"/>
                </a:solidFill>
                <a:latin typeface="Corbel"/>
                <a:cs typeface="Corbel"/>
              </a:rPr>
              <a:t>i</a:t>
            </a:r>
            <a:r>
              <a:rPr dirty="0" sz="2800" spc="-20">
                <a:solidFill>
                  <a:srgbClr val="FFFFFF"/>
                </a:solidFill>
                <a:latin typeface="Corbel"/>
                <a:cs typeface="Corbel"/>
              </a:rPr>
              <a:t>zaremos</a:t>
            </a:r>
            <a:r>
              <a:rPr dirty="0" sz="2800" spc="-20">
                <a:solidFill>
                  <a:srgbClr val="FFFFFF"/>
                </a:solidFill>
                <a:latin typeface="Corbel"/>
                <a:cs typeface="Corbel"/>
              </a:rPr>
              <a:t> nump</a:t>
            </a:r>
            <a:r>
              <a:rPr dirty="0" sz="2800" spc="-15">
                <a:solidFill>
                  <a:srgbClr val="FFFFFF"/>
                </a:solidFill>
                <a:latin typeface="Corbel"/>
                <a:cs typeface="Corbel"/>
              </a:rPr>
              <a:t>y</a:t>
            </a:r>
            <a:r>
              <a:rPr dirty="0" sz="2800" spc="2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800" spc="-15">
                <a:solidFill>
                  <a:srgbClr val="FFFFFF"/>
                </a:solidFill>
                <a:latin typeface="Corbel"/>
                <a:cs typeface="Corbel"/>
              </a:rPr>
              <a:t>y</a:t>
            </a:r>
            <a:r>
              <a:rPr dirty="0" sz="2800" spc="-1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800" spc="-20">
                <a:solidFill>
                  <a:srgbClr val="FFFFFF"/>
                </a:solidFill>
                <a:latin typeface="Corbel"/>
                <a:cs typeface="Corbel"/>
              </a:rPr>
              <a:t>statistics</a:t>
            </a:r>
            <a:endParaRPr sz="28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5133" y="93572"/>
            <a:ext cx="9702165" cy="12560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 sz="4400" spc="-225">
                <a:latin typeface="Arial Rounded MT Bold"/>
                <a:cs typeface="Arial Rounded MT Bold"/>
              </a:rPr>
              <a:t>V</a:t>
            </a:r>
            <a:r>
              <a:rPr dirty="0" sz="4400" spc="-5">
                <a:latin typeface="Arial Rounded MT Bold"/>
                <a:cs typeface="Arial Rounded MT Bold"/>
              </a:rPr>
              <a:t>eamo</a:t>
            </a:r>
            <a:r>
              <a:rPr dirty="0" sz="4400">
                <a:latin typeface="Arial Rounded MT Bold"/>
                <a:cs typeface="Arial Rounded MT Bold"/>
              </a:rPr>
              <a:t>s</a:t>
            </a:r>
            <a:r>
              <a:rPr dirty="0" sz="4400" spc="-15">
                <a:latin typeface="Arial Rounded MT Bold"/>
                <a:cs typeface="Arial Rounded MT Bold"/>
              </a:rPr>
              <a:t> </a:t>
            </a:r>
            <a:r>
              <a:rPr dirty="0" sz="4400">
                <a:latin typeface="Arial Rounded MT Bold"/>
                <a:cs typeface="Arial Rounded MT Bold"/>
              </a:rPr>
              <a:t>un </a:t>
            </a:r>
            <a:r>
              <a:rPr dirty="0" sz="4400" spc="-5">
                <a:latin typeface="Arial Rounded MT Bold"/>
                <a:cs typeface="Arial Rounded MT Bold"/>
              </a:rPr>
              <a:t>ej</a:t>
            </a:r>
            <a:r>
              <a:rPr dirty="0" sz="4400" spc="-15">
                <a:latin typeface="Arial Rounded MT Bold"/>
                <a:cs typeface="Arial Rounded MT Bold"/>
              </a:rPr>
              <a:t>e</a:t>
            </a:r>
            <a:r>
              <a:rPr dirty="0" sz="4400">
                <a:latin typeface="Arial Rounded MT Bold"/>
                <a:cs typeface="Arial Rounded MT Bold"/>
              </a:rPr>
              <a:t>mplo</a:t>
            </a:r>
            <a:r>
              <a:rPr dirty="0" sz="4400" spc="-35">
                <a:latin typeface="Arial Rounded MT Bold"/>
                <a:cs typeface="Arial Rounded MT Bold"/>
              </a:rPr>
              <a:t> </a:t>
            </a:r>
            <a:r>
              <a:rPr dirty="0" sz="4400">
                <a:latin typeface="Arial Rounded MT Bold"/>
                <a:cs typeface="Arial Rounded MT Bold"/>
              </a:rPr>
              <a:t>de un </a:t>
            </a:r>
            <a:r>
              <a:rPr dirty="0" sz="4400" spc="-20">
                <a:latin typeface="Arial Rounded MT Bold"/>
                <a:cs typeface="Arial Rounded MT Bold"/>
              </a:rPr>
              <a:t>p</a:t>
            </a:r>
            <a:r>
              <a:rPr dirty="0" sz="4400" spc="-170">
                <a:latin typeface="Arial Rounded MT Bold"/>
                <a:cs typeface="Arial Rounded MT Bold"/>
              </a:rPr>
              <a:t>r</a:t>
            </a:r>
            <a:r>
              <a:rPr dirty="0" sz="4400">
                <a:latin typeface="Arial Rounded MT Bold"/>
                <a:cs typeface="Arial Rounded MT Bold"/>
              </a:rPr>
              <a:t>o</a:t>
            </a:r>
            <a:r>
              <a:rPr dirty="0" sz="4400" spc="-65">
                <a:latin typeface="Arial Rounded MT Bold"/>
                <a:cs typeface="Arial Rounded MT Bold"/>
              </a:rPr>
              <a:t>g</a:t>
            </a:r>
            <a:r>
              <a:rPr dirty="0" sz="4400" spc="-110">
                <a:latin typeface="Arial Rounded MT Bold"/>
                <a:cs typeface="Arial Rounded MT Bold"/>
              </a:rPr>
              <a:t>r</a:t>
            </a:r>
            <a:r>
              <a:rPr dirty="0" sz="4400" spc="-5">
                <a:latin typeface="Arial Rounded MT Bold"/>
                <a:cs typeface="Arial Rounded MT Bold"/>
              </a:rPr>
              <a:t>ama</a:t>
            </a:r>
            <a:endParaRPr sz="4400">
              <a:latin typeface="Arial Rounded MT Bold"/>
              <a:cs typeface="Arial Rounded MT Bold"/>
            </a:endParaRPr>
          </a:p>
          <a:p>
            <a:pPr algn="ctr" marL="3810">
              <a:lnSpc>
                <a:spcPct val="100000"/>
              </a:lnSpc>
              <a:tabLst>
                <a:tab pos="1162685" algn="l"/>
              </a:tabLst>
            </a:pPr>
            <a:r>
              <a:rPr dirty="0" sz="4400">
                <a:latin typeface="Arial Rounded MT Bold"/>
                <a:cs typeface="Arial Rounded MT Bold"/>
              </a:rPr>
              <a:t>que	</a:t>
            </a:r>
            <a:r>
              <a:rPr dirty="0" sz="4400" spc="-114">
                <a:latin typeface="Arial Rounded MT Bold"/>
                <a:cs typeface="Arial Rounded MT Bold"/>
              </a:rPr>
              <a:t>g</a:t>
            </a:r>
            <a:r>
              <a:rPr dirty="0" sz="4400" spc="-5">
                <a:latin typeface="Arial Rounded MT Bold"/>
                <a:cs typeface="Arial Rounded MT Bold"/>
              </a:rPr>
              <a:t>ene</a:t>
            </a:r>
            <a:r>
              <a:rPr dirty="0" sz="4400" spc="-95">
                <a:latin typeface="Arial Rounded MT Bold"/>
                <a:cs typeface="Arial Rounded MT Bold"/>
              </a:rPr>
              <a:t>r</a:t>
            </a:r>
            <a:r>
              <a:rPr dirty="0" sz="4400">
                <a:latin typeface="Arial Rounded MT Bold"/>
                <a:cs typeface="Arial Rounded MT Bold"/>
              </a:rPr>
              <a:t>a</a:t>
            </a:r>
            <a:r>
              <a:rPr dirty="0" sz="4400" spc="-20">
                <a:latin typeface="Arial Rounded MT Bold"/>
                <a:cs typeface="Arial Rounded MT Bold"/>
              </a:rPr>
              <a:t> </a:t>
            </a:r>
            <a:r>
              <a:rPr dirty="0" sz="4400">
                <a:latin typeface="Arial Rounded MT Bold"/>
                <a:cs typeface="Arial Rounded MT Bold"/>
              </a:rPr>
              <a:t>una</a:t>
            </a:r>
            <a:r>
              <a:rPr dirty="0" sz="4400" spc="5">
                <a:latin typeface="Arial Rounded MT Bold"/>
                <a:cs typeface="Arial Rounded MT Bold"/>
              </a:rPr>
              <a:t> </a:t>
            </a:r>
            <a:r>
              <a:rPr dirty="0" sz="4400">
                <a:latin typeface="Arial Rounded MT Bold"/>
                <a:cs typeface="Arial Rounded MT Bold"/>
              </a:rPr>
              <a:t>lista:</a:t>
            </a:r>
            <a:endParaRPr sz="4400">
              <a:latin typeface="Arial Rounded MT Bold"/>
              <a:cs typeface="Arial Rounded MT Bold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446776" y="1359407"/>
            <a:ext cx="6525768" cy="54985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96111" y="2814827"/>
            <a:ext cx="4259580" cy="20711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42617" y="549611"/>
            <a:ext cx="9861550" cy="7823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tabLst>
                <a:tab pos="789305" algn="l"/>
                <a:tab pos="1865630" algn="l"/>
                <a:tab pos="2452370" algn="l"/>
                <a:tab pos="3812540" algn="l"/>
                <a:tab pos="4592320" algn="l"/>
                <a:tab pos="5392420" algn="l"/>
                <a:tab pos="7329805" algn="l"/>
                <a:tab pos="7922895" algn="l"/>
                <a:tab pos="9345295" algn="l"/>
              </a:tabLst>
            </a:pPr>
            <a:r>
              <a:rPr dirty="0" sz="2800" spc="-20">
                <a:latin typeface="Arial Rounded MT Bold"/>
                <a:cs typeface="Arial Rounded MT Bold"/>
              </a:rPr>
              <a:t>Las</a:t>
            </a:r>
            <a:r>
              <a:rPr dirty="0" sz="2800" spc="-20">
                <a:latin typeface="Arial Rounded MT Bold"/>
                <a:cs typeface="Arial Rounded MT Bold"/>
              </a:rPr>
              <a:t>	</a:t>
            </a:r>
            <a:r>
              <a:rPr dirty="0" sz="2800" spc="-5">
                <a:latin typeface="Arial Rounded MT Bold"/>
                <a:cs typeface="Arial Rounded MT Bold"/>
              </a:rPr>
              <a:t>l</a:t>
            </a:r>
            <a:r>
              <a:rPr dirty="0" sz="2800" spc="-15">
                <a:latin typeface="Arial Rounded MT Bold"/>
                <a:cs typeface="Arial Rounded MT Bold"/>
              </a:rPr>
              <a:t>istas</a:t>
            </a:r>
            <a:r>
              <a:rPr dirty="0" sz="2800">
                <a:latin typeface="Arial Rounded MT Bold"/>
                <a:cs typeface="Arial Rounded MT Bold"/>
              </a:rPr>
              <a:t>	</a:t>
            </a:r>
            <a:r>
              <a:rPr dirty="0" sz="2800" spc="-30">
                <a:latin typeface="Arial Rounded MT Bold"/>
                <a:cs typeface="Arial Rounded MT Bold"/>
              </a:rPr>
              <a:t>e</a:t>
            </a:r>
            <a:r>
              <a:rPr dirty="0" sz="2800" spc="-20">
                <a:latin typeface="Arial Rounded MT Bold"/>
                <a:cs typeface="Arial Rounded MT Bold"/>
              </a:rPr>
              <a:t>n</a:t>
            </a:r>
            <a:r>
              <a:rPr dirty="0" sz="2800">
                <a:latin typeface="Arial Rounded MT Bold"/>
                <a:cs typeface="Arial Rounded MT Bold"/>
              </a:rPr>
              <a:t>	</a:t>
            </a:r>
            <a:r>
              <a:rPr dirty="0" sz="2800" spc="-20">
                <a:latin typeface="Arial Rounded MT Bold"/>
                <a:cs typeface="Arial Rounded MT Bold"/>
              </a:rPr>
              <a:t>Python</a:t>
            </a:r>
            <a:r>
              <a:rPr dirty="0" sz="2800">
                <a:latin typeface="Arial Rounded MT Bold"/>
                <a:cs typeface="Arial Rounded MT Bold"/>
              </a:rPr>
              <a:t>	</a:t>
            </a:r>
            <a:r>
              <a:rPr dirty="0" sz="2800" spc="-20">
                <a:latin typeface="Arial Rounded MT Bold"/>
                <a:cs typeface="Arial Rounded MT Bold"/>
              </a:rPr>
              <a:t>son</a:t>
            </a:r>
            <a:r>
              <a:rPr dirty="0" sz="2800">
                <a:latin typeface="Arial Rounded MT Bold"/>
                <a:cs typeface="Arial Rounded MT Bold"/>
              </a:rPr>
              <a:t>	</a:t>
            </a:r>
            <a:r>
              <a:rPr dirty="0" sz="2800" spc="-20">
                <a:latin typeface="Arial Rounded MT Bold"/>
                <a:cs typeface="Arial Rounded MT Bold"/>
              </a:rPr>
              <a:t>una</a:t>
            </a:r>
            <a:r>
              <a:rPr dirty="0" sz="2800">
                <a:latin typeface="Arial Rounded MT Bold"/>
                <a:cs typeface="Arial Rounded MT Bold"/>
              </a:rPr>
              <a:t>	</a:t>
            </a:r>
            <a:r>
              <a:rPr dirty="0" sz="2800" spc="-15">
                <a:latin typeface="Arial Rounded MT Bold"/>
                <a:cs typeface="Arial Rounded MT Bold"/>
              </a:rPr>
              <a:t>s</a:t>
            </a:r>
            <a:r>
              <a:rPr dirty="0" sz="2800" spc="-25">
                <a:latin typeface="Arial Rounded MT Bold"/>
                <a:cs typeface="Arial Rounded MT Bold"/>
              </a:rPr>
              <a:t>ecuenc</a:t>
            </a:r>
            <a:r>
              <a:rPr dirty="0" sz="2800" spc="-5">
                <a:latin typeface="Arial Rounded MT Bold"/>
                <a:cs typeface="Arial Rounded MT Bold"/>
              </a:rPr>
              <a:t>i</a:t>
            </a:r>
            <a:r>
              <a:rPr dirty="0" sz="2800" spc="-20">
                <a:latin typeface="Arial Rounded MT Bold"/>
                <a:cs typeface="Arial Rounded MT Bold"/>
              </a:rPr>
              <a:t>a</a:t>
            </a:r>
            <a:r>
              <a:rPr dirty="0" sz="2800">
                <a:latin typeface="Arial Rounded MT Bold"/>
                <a:cs typeface="Arial Rounded MT Bold"/>
              </a:rPr>
              <a:t>	</a:t>
            </a:r>
            <a:r>
              <a:rPr dirty="0" sz="2800" spc="-20">
                <a:latin typeface="Arial Rounded MT Bold"/>
                <a:cs typeface="Arial Rounded MT Bold"/>
              </a:rPr>
              <a:t>de</a:t>
            </a:r>
            <a:r>
              <a:rPr dirty="0" sz="2800">
                <a:latin typeface="Arial Rounded MT Bold"/>
                <a:cs typeface="Arial Rounded MT Bold"/>
              </a:rPr>
              <a:t>	</a:t>
            </a:r>
            <a:r>
              <a:rPr dirty="0" sz="2800" spc="-50">
                <a:latin typeface="Arial Rounded MT Bold"/>
                <a:cs typeface="Arial Rounded MT Bold"/>
              </a:rPr>
              <a:t>v</a:t>
            </a:r>
            <a:r>
              <a:rPr dirty="0" sz="2800" spc="-20">
                <a:latin typeface="Arial Rounded MT Bold"/>
                <a:cs typeface="Arial Rounded MT Bold"/>
              </a:rPr>
              <a:t>alo</a:t>
            </a:r>
            <a:r>
              <a:rPr dirty="0" sz="2800" spc="-80">
                <a:latin typeface="Arial Rounded MT Bold"/>
                <a:cs typeface="Arial Rounded MT Bold"/>
              </a:rPr>
              <a:t>r</a:t>
            </a:r>
            <a:r>
              <a:rPr dirty="0" sz="2800" spc="-25">
                <a:latin typeface="Arial Rounded MT Bold"/>
                <a:cs typeface="Arial Rounded MT Bold"/>
              </a:rPr>
              <a:t>e</a:t>
            </a:r>
            <a:r>
              <a:rPr dirty="0" sz="2800" spc="-20">
                <a:latin typeface="Arial Rounded MT Bold"/>
                <a:cs typeface="Arial Rounded MT Bold"/>
              </a:rPr>
              <a:t>s</a:t>
            </a:r>
            <a:r>
              <a:rPr dirty="0" sz="2800">
                <a:latin typeface="Arial Rounded MT Bold"/>
                <a:cs typeface="Arial Rounded MT Bold"/>
              </a:rPr>
              <a:t>	</a:t>
            </a:r>
            <a:r>
              <a:rPr dirty="0" sz="2800" spc="-15">
                <a:latin typeface="Arial Rounded MT Bold"/>
                <a:cs typeface="Arial Rounded MT Bold"/>
              </a:rPr>
              <a:t>los</a:t>
            </a:r>
            <a:r>
              <a:rPr dirty="0" sz="2800" spc="-10">
                <a:latin typeface="Arial Rounded MT Bold"/>
                <a:cs typeface="Arial Rounded MT Bold"/>
              </a:rPr>
              <a:t> </a:t>
            </a:r>
            <a:r>
              <a:rPr dirty="0" sz="2800" spc="-20">
                <a:latin typeface="Arial Rounded MT Bold"/>
                <a:cs typeface="Arial Rounded MT Bold"/>
              </a:rPr>
              <a:t>cual</a:t>
            </a:r>
            <a:r>
              <a:rPr dirty="0" sz="2800" spc="-35">
                <a:latin typeface="Arial Rounded MT Bold"/>
                <a:cs typeface="Arial Rounded MT Bold"/>
              </a:rPr>
              <a:t>e</a:t>
            </a:r>
            <a:r>
              <a:rPr dirty="0" sz="2800" spc="-20">
                <a:latin typeface="Arial Rounded MT Bold"/>
                <a:cs typeface="Arial Rounded MT Bold"/>
              </a:rPr>
              <a:t>s</a:t>
            </a:r>
            <a:r>
              <a:rPr dirty="0" sz="2800" spc="15">
                <a:latin typeface="Arial Rounded MT Bold"/>
                <a:cs typeface="Arial Rounded MT Bold"/>
              </a:rPr>
              <a:t> </a:t>
            </a:r>
            <a:r>
              <a:rPr dirty="0" sz="2800" spc="-20">
                <a:latin typeface="Arial Rounded MT Bold"/>
                <a:cs typeface="Arial Rounded MT Bold"/>
              </a:rPr>
              <a:t>p</a:t>
            </a:r>
            <a:r>
              <a:rPr dirty="0" sz="2800" spc="-15">
                <a:latin typeface="Arial Rounded MT Bold"/>
                <a:cs typeface="Arial Rounded MT Bold"/>
              </a:rPr>
              <a:t>u</a:t>
            </a:r>
            <a:r>
              <a:rPr dirty="0" sz="2800" spc="-25">
                <a:latin typeface="Arial Rounded MT Bold"/>
                <a:cs typeface="Arial Rounded MT Bold"/>
              </a:rPr>
              <a:t>ede</a:t>
            </a:r>
            <a:r>
              <a:rPr dirty="0" sz="2800" spc="-20">
                <a:latin typeface="Arial Rounded MT Bold"/>
                <a:cs typeface="Arial Rounded MT Bold"/>
              </a:rPr>
              <a:t>n</a:t>
            </a:r>
            <a:r>
              <a:rPr dirty="0" sz="2800" spc="5">
                <a:latin typeface="Arial Rounded MT Bold"/>
                <a:cs typeface="Arial Rounded MT Bold"/>
              </a:rPr>
              <a:t> </a:t>
            </a:r>
            <a:r>
              <a:rPr dirty="0" sz="2800" spc="-15">
                <a:latin typeface="Arial Rounded MT Bold"/>
                <a:cs typeface="Arial Rounded MT Bold"/>
              </a:rPr>
              <a:t>ser</a:t>
            </a:r>
            <a:r>
              <a:rPr dirty="0" sz="2800" spc="-5">
                <a:latin typeface="Arial Rounded MT Bold"/>
                <a:cs typeface="Arial Rounded MT Bold"/>
              </a:rPr>
              <a:t> </a:t>
            </a:r>
            <a:r>
              <a:rPr dirty="0" sz="2800" spc="-20">
                <a:latin typeface="Arial Rounded MT Bold"/>
                <a:cs typeface="Arial Rounded MT Bold"/>
              </a:rPr>
              <a:t>de</a:t>
            </a:r>
            <a:r>
              <a:rPr dirty="0" sz="2800" spc="-10">
                <a:latin typeface="Arial Rounded MT Bold"/>
                <a:cs typeface="Arial Rounded MT Bold"/>
              </a:rPr>
              <a:t> </a:t>
            </a:r>
            <a:r>
              <a:rPr dirty="0" sz="2800" spc="-20">
                <a:latin typeface="Arial Rounded MT Bold"/>
                <a:cs typeface="Arial Rounded MT Bold"/>
              </a:rPr>
              <a:t>cualquie</a:t>
            </a:r>
            <a:r>
              <a:rPr dirty="0" sz="2800" spc="-15">
                <a:latin typeface="Arial Rounded MT Bold"/>
                <a:cs typeface="Arial Rounded MT Bold"/>
              </a:rPr>
              <a:t>r</a:t>
            </a:r>
            <a:r>
              <a:rPr dirty="0" sz="2800" spc="15">
                <a:latin typeface="Arial Rounded MT Bold"/>
                <a:cs typeface="Arial Rounded MT Bold"/>
              </a:rPr>
              <a:t> </a:t>
            </a:r>
            <a:r>
              <a:rPr dirty="0" sz="2800" spc="-15">
                <a:latin typeface="Arial Rounded MT Bold"/>
                <a:cs typeface="Arial Rounded MT Bold"/>
              </a:rPr>
              <a:t>tipo:</a:t>
            </a:r>
            <a:endParaRPr sz="2800">
              <a:latin typeface="Arial Rounded MT Bold"/>
              <a:cs typeface="Arial Rounded MT Bol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28998" y="1434351"/>
            <a:ext cx="4450715" cy="19881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buClr>
                <a:srgbClr val="1286C3"/>
              </a:buClr>
              <a:buSzPct val="143750"/>
              <a:buFont typeface="Arial"/>
              <a:buChar char="•"/>
              <a:tabLst>
                <a:tab pos="241300" algn="l"/>
              </a:tabLst>
            </a:pPr>
            <a:r>
              <a:rPr dirty="0" sz="2400" spc="-5">
                <a:latin typeface="Arial Rounded MT Bold"/>
                <a:cs typeface="Arial Rounded MT Bold"/>
              </a:rPr>
              <a:t>cad</a:t>
            </a:r>
            <a:r>
              <a:rPr dirty="0" sz="2400">
                <a:latin typeface="Arial Rounded MT Bold"/>
                <a:cs typeface="Arial Rounded MT Bold"/>
              </a:rPr>
              <a:t>ena</a:t>
            </a:r>
            <a:r>
              <a:rPr dirty="0" sz="2400" spc="-100">
                <a:latin typeface="Arial Rounded MT Bold"/>
                <a:cs typeface="Arial Rounded MT Bold"/>
              </a:rPr>
              <a:t>s</a:t>
            </a:r>
            <a:r>
              <a:rPr dirty="0" sz="2400" spc="-10">
                <a:latin typeface="Arial Rounded MT Bold"/>
                <a:cs typeface="Arial Rounded MT Bold"/>
              </a:rPr>
              <a:t>,</a:t>
            </a:r>
            <a:endParaRPr sz="2400">
              <a:latin typeface="Arial Rounded MT Bold"/>
              <a:cs typeface="Arial Rounded MT Bold"/>
            </a:endParaRPr>
          </a:p>
          <a:p>
            <a:pPr marL="241300" indent="-228600">
              <a:lnSpc>
                <a:spcPct val="100000"/>
              </a:lnSpc>
              <a:spcBef>
                <a:spcPts val="1175"/>
              </a:spcBef>
              <a:buClr>
                <a:srgbClr val="1286C3"/>
              </a:buClr>
              <a:buSzPct val="143750"/>
              <a:buFont typeface="Arial"/>
              <a:buChar char="•"/>
              <a:tabLst>
                <a:tab pos="241300" algn="l"/>
              </a:tabLst>
            </a:pPr>
            <a:r>
              <a:rPr dirty="0" sz="2400">
                <a:latin typeface="Arial Rounded MT Bold"/>
                <a:cs typeface="Arial Rounded MT Bold"/>
              </a:rPr>
              <a:t>núme</a:t>
            </a:r>
            <a:r>
              <a:rPr dirty="0" sz="2400" spc="-95">
                <a:latin typeface="Arial Rounded MT Bold"/>
                <a:cs typeface="Arial Rounded MT Bold"/>
              </a:rPr>
              <a:t>r</a:t>
            </a:r>
            <a:r>
              <a:rPr dirty="0" sz="2400">
                <a:latin typeface="Arial Rounded MT Bold"/>
                <a:cs typeface="Arial Rounded MT Bold"/>
              </a:rPr>
              <a:t>os </a:t>
            </a:r>
            <a:r>
              <a:rPr dirty="0" sz="2400" spc="-5">
                <a:latin typeface="Arial Rounded MT Bold"/>
                <a:cs typeface="Arial Rounded MT Bold"/>
              </a:rPr>
              <a:t>ente</a:t>
            </a:r>
            <a:r>
              <a:rPr dirty="0" sz="2400" spc="-95">
                <a:latin typeface="Arial Rounded MT Bold"/>
                <a:cs typeface="Arial Rounded MT Bold"/>
              </a:rPr>
              <a:t>r</a:t>
            </a:r>
            <a:r>
              <a:rPr dirty="0" sz="2400">
                <a:latin typeface="Arial Rounded MT Bold"/>
                <a:cs typeface="Arial Rounded MT Bold"/>
              </a:rPr>
              <a:t>os</a:t>
            </a:r>
            <a:endParaRPr sz="2400">
              <a:latin typeface="Arial Rounded MT Bold"/>
              <a:cs typeface="Arial Rounded MT Bold"/>
            </a:endParaRPr>
          </a:p>
          <a:p>
            <a:pPr marL="241300" indent="-228600">
              <a:lnSpc>
                <a:spcPct val="100000"/>
              </a:lnSpc>
              <a:spcBef>
                <a:spcPts val="1175"/>
              </a:spcBef>
              <a:buClr>
                <a:srgbClr val="1286C3"/>
              </a:buClr>
              <a:buSzPct val="143750"/>
              <a:buFont typeface="Arial"/>
              <a:buChar char="•"/>
              <a:tabLst>
                <a:tab pos="241300" algn="l"/>
              </a:tabLst>
            </a:pPr>
            <a:r>
              <a:rPr dirty="0" sz="2400" spc="25">
                <a:latin typeface="Arial Rounded MT Bold"/>
                <a:cs typeface="Arial Rounded MT Bold"/>
              </a:rPr>
              <a:t>f</a:t>
            </a:r>
            <a:r>
              <a:rPr dirty="0" sz="2400">
                <a:latin typeface="Arial Rounded MT Bold"/>
                <a:cs typeface="Arial Rounded MT Bold"/>
              </a:rPr>
              <a:t>lo</a:t>
            </a:r>
            <a:r>
              <a:rPr dirty="0" sz="2400" spc="-60">
                <a:latin typeface="Arial Rounded MT Bold"/>
                <a:cs typeface="Arial Rounded MT Bold"/>
              </a:rPr>
              <a:t>a</a:t>
            </a:r>
            <a:r>
              <a:rPr dirty="0" sz="2400" spc="-15">
                <a:latin typeface="Arial Rounded MT Bold"/>
                <a:cs typeface="Arial Rounded MT Bold"/>
              </a:rPr>
              <a:t>ts</a:t>
            </a:r>
            <a:endParaRPr sz="2400">
              <a:latin typeface="Arial Rounded MT Bold"/>
              <a:cs typeface="Arial Rounded MT Bold"/>
            </a:endParaRPr>
          </a:p>
          <a:p>
            <a:pPr marL="241300" indent="-228600">
              <a:lnSpc>
                <a:spcPct val="100000"/>
              </a:lnSpc>
              <a:spcBef>
                <a:spcPts val="1175"/>
              </a:spcBef>
              <a:buClr>
                <a:srgbClr val="1286C3"/>
              </a:buClr>
              <a:buSzPct val="143750"/>
              <a:buFont typeface="Arial"/>
              <a:buChar char="•"/>
              <a:tabLst>
                <a:tab pos="241300" algn="l"/>
              </a:tabLst>
            </a:pPr>
            <a:r>
              <a:rPr dirty="0" sz="2400" spc="-5">
                <a:latin typeface="Arial Rounded MT Bold"/>
                <a:cs typeface="Arial Rounded MT Bold"/>
              </a:rPr>
              <a:t>co</a:t>
            </a:r>
            <a:r>
              <a:rPr dirty="0" sz="2400" spc="5">
                <a:latin typeface="Arial Rounded MT Bold"/>
                <a:cs typeface="Arial Rounded MT Bold"/>
              </a:rPr>
              <a:t>n</a:t>
            </a:r>
            <a:r>
              <a:rPr dirty="0" sz="2400">
                <a:latin typeface="Arial Rounded MT Bold"/>
                <a:cs typeface="Arial Rounded MT Bold"/>
              </a:rPr>
              <a:t>tenido</a:t>
            </a:r>
            <a:r>
              <a:rPr dirty="0" sz="2400" spc="-15">
                <a:latin typeface="Arial Rounded MT Bold"/>
                <a:cs typeface="Arial Rounded MT Bold"/>
              </a:rPr>
              <a:t> </a:t>
            </a:r>
            <a:r>
              <a:rPr dirty="0" sz="2400" spc="-15">
                <a:latin typeface="Arial Rounded MT Bold"/>
                <a:cs typeface="Arial Rounded MT Bold"/>
              </a:rPr>
              <a:t>mixto</a:t>
            </a:r>
            <a:r>
              <a:rPr dirty="0" sz="2400" spc="-5">
                <a:latin typeface="Arial Rounded MT Bold"/>
                <a:cs typeface="Arial Rounded MT Bold"/>
              </a:rPr>
              <a:t> </a:t>
            </a:r>
            <a:r>
              <a:rPr dirty="0" sz="2400">
                <a:latin typeface="Arial Rounded MT Bold"/>
                <a:cs typeface="Arial Rounded MT Bold"/>
              </a:rPr>
              <a:t>o lo que</a:t>
            </a:r>
            <a:r>
              <a:rPr dirty="0" sz="2400" spc="-10">
                <a:latin typeface="Arial Rounded MT Bold"/>
                <a:cs typeface="Arial Rounded MT Bold"/>
              </a:rPr>
              <a:t> </a:t>
            </a:r>
            <a:r>
              <a:rPr dirty="0" sz="2400">
                <a:latin typeface="Arial Rounded MT Bold"/>
                <a:cs typeface="Arial Rounded MT Bold"/>
              </a:rPr>
              <a:t>sea</a:t>
            </a:r>
            <a:endParaRPr sz="2400">
              <a:latin typeface="Arial Rounded MT Bold"/>
              <a:cs typeface="Arial Rounded MT Bold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25923" y="3509771"/>
            <a:ext cx="4876800" cy="33482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1415141" y="6227892"/>
            <a:ext cx="90170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 spc="-10">
                <a:latin typeface="Corbel"/>
                <a:cs typeface="Corbel"/>
              </a:rPr>
              <a:t>2</a:t>
            </a:r>
            <a:endParaRPr sz="10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03347" y="1508728"/>
            <a:ext cx="6885940" cy="29991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207645">
              <a:lnSpc>
                <a:spcPts val="4750"/>
              </a:lnSpc>
              <a:tabLst>
                <a:tab pos="1269365" algn="l"/>
                <a:tab pos="1521460" algn="l"/>
              </a:tabLst>
            </a:pPr>
            <a:r>
              <a:rPr dirty="0" sz="4400">
                <a:latin typeface="Arial Rounded MT Bold"/>
                <a:cs typeface="Arial Rounded MT Bold"/>
              </a:rPr>
              <a:t>Y </a:t>
            </a:r>
            <a:r>
              <a:rPr dirty="0" sz="4400" spc="-65">
                <a:latin typeface="Arial Rounded MT Bold"/>
                <a:cs typeface="Arial Rounded MT Bold"/>
              </a:rPr>
              <a:t>y</a:t>
            </a:r>
            <a:r>
              <a:rPr dirty="0" sz="4400">
                <a:latin typeface="Arial Rounded MT Bold"/>
                <a:cs typeface="Arial Rounded MT Bold"/>
              </a:rPr>
              <a:t>a	</a:t>
            </a:r>
            <a:r>
              <a:rPr dirty="0" sz="4400" spc="-15">
                <a:latin typeface="Arial Rounded MT Bold"/>
                <a:cs typeface="Arial Rounded MT Bold"/>
              </a:rPr>
              <a:t>l</a:t>
            </a:r>
            <a:r>
              <a:rPr dirty="0" sz="4400">
                <a:latin typeface="Arial Rounded MT Bold"/>
                <a:cs typeface="Arial Rounded MT Bold"/>
              </a:rPr>
              <a:t>o s</a:t>
            </a:r>
            <a:r>
              <a:rPr dirty="0" sz="4400" spc="-55">
                <a:latin typeface="Arial Rounded MT Bold"/>
                <a:cs typeface="Arial Rounded MT Bold"/>
              </a:rPr>
              <a:t>a</a:t>
            </a:r>
            <a:r>
              <a:rPr dirty="0" sz="4400">
                <a:latin typeface="Arial Rounded MT Bold"/>
                <a:cs typeface="Arial Rounded MT Bold"/>
              </a:rPr>
              <a:t>bes!!</a:t>
            </a:r>
            <a:r>
              <a:rPr dirty="0" sz="4400" spc="-20">
                <a:latin typeface="Arial Rounded MT Bold"/>
                <a:cs typeface="Arial Rounded MT Bold"/>
              </a:rPr>
              <a:t> </a:t>
            </a:r>
            <a:r>
              <a:rPr dirty="0" sz="4400" spc="-5">
                <a:latin typeface="Arial Rounded MT Bold"/>
                <a:cs typeface="Arial Rounded MT Bold"/>
              </a:rPr>
              <a:t>Cualquier</a:t>
            </a:r>
            <a:r>
              <a:rPr dirty="0" sz="4400" spc="-5">
                <a:latin typeface="Arial Rounded MT Bold"/>
                <a:cs typeface="Arial Rounded MT Bold"/>
              </a:rPr>
              <a:t> </a:t>
            </a:r>
            <a:r>
              <a:rPr dirty="0" sz="4400">
                <a:latin typeface="Arial Rounded MT Bold"/>
                <a:cs typeface="Arial Rounded MT Bold"/>
              </a:rPr>
              <a:t>duda	o p</a:t>
            </a:r>
            <a:r>
              <a:rPr dirty="0" sz="4400" spc="-114">
                <a:latin typeface="Arial Rounded MT Bold"/>
                <a:cs typeface="Arial Rounded MT Bold"/>
              </a:rPr>
              <a:t>r</a:t>
            </a:r>
            <a:r>
              <a:rPr dirty="0" sz="4400" spc="-65">
                <a:latin typeface="Arial Rounded MT Bold"/>
                <a:cs typeface="Arial Rounded MT Bold"/>
              </a:rPr>
              <a:t>e</a:t>
            </a:r>
            <a:r>
              <a:rPr dirty="0" sz="4400">
                <a:latin typeface="Arial Rounded MT Bold"/>
                <a:cs typeface="Arial Rounded MT Bold"/>
              </a:rPr>
              <a:t>gunta:</a:t>
            </a:r>
            <a:endParaRPr sz="4400">
              <a:latin typeface="Arial Rounded MT Bold"/>
              <a:cs typeface="Arial Rounded MT Bold"/>
            </a:endParaRPr>
          </a:p>
          <a:p>
            <a:pPr marL="12700">
              <a:lnSpc>
                <a:spcPts val="4420"/>
              </a:lnSpc>
            </a:pPr>
            <a:r>
              <a:rPr dirty="0" sz="4400">
                <a:latin typeface="Arial Rounded MT Bold"/>
                <a:cs typeface="Arial Rounded MT Bold"/>
              </a:rPr>
              <a:t>Mi</a:t>
            </a:r>
            <a:r>
              <a:rPr dirty="0" sz="4400" spc="-15">
                <a:latin typeface="Arial Rounded MT Bold"/>
                <a:cs typeface="Arial Rounded MT Bold"/>
              </a:rPr>
              <a:t> </a:t>
            </a:r>
            <a:r>
              <a:rPr dirty="0" sz="4400">
                <a:latin typeface="Arial Rounded MT Bold"/>
                <a:cs typeface="Arial Rounded MT Bold"/>
              </a:rPr>
              <a:t>mail</a:t>
            </a:r>
            <a:endParaRPr sz="4400">
              <a:latin typeface="Arial Rounded MT Bold"/>
              <a:cs typeface="Arial Rounded MT Bold"/>
            </a:endParaRPr>
          </a:p>
          <a:p>
            <a:pPr marL="12700">
              <a:lnSpc>
                <a:spcPts val="4755"/>
              </a:lnSpc>
            </a:pPr>
            <a:r>
              <a:rPr dirty="0" sz="4400" u="heavy">
                <a:solidFill>
                  <a:srgbClr val="2F85EC"/>
                </a:solidFill>
                <a:latin typeface="Arial Rounded MT Bold"/>
                <a:cs typeface="Arial Rounded MT Bold"/>
                <a:hlinkClick r:id="rId2"/>
              </a:rPr>
              <a:t>marisa.cam</a:t>
            </a:r>
            <a:r>
              <a:rPr dirty="0" sz="4400" spc="-35" u="heavy">
                <a:solidFill>
                  <a:srgbClr val="2F85EC"/>
                </a:solidFill>
                <a:latin typeface="Arial Rounded MT Bold"/>
                <a:cs typeface="Arial Rounded MT Bold"/>
                <a:hlinkClick r:id="rId2"/>
              </a:rPr>
              <a:t>a</a:t>
            </a:r>
            <a:r>
              <a:rPr dirty="0" sz="4400" spc="-114" u="heavy">
                <a:solidFill>
                  <a:srgbClr val="2F85EC"/>
                </a:solidFill>
                <a:latin typeface="Arial Rounded MT Bold"/>
                <a:cs typeface="Arial Rounded MT Bold"/>
                <a:hlinkClick r:id="rId2"/>
              </a:rPr>
              <a:t>c</a:t>
            </a:r>
            <a:r>
              <a:rPr dirty="0" sz="4400" u="heavy">
                <a:solidFill>
                  <a:srgbClr val="2F85EC"/>
                </a:solidFill>
                <a:latin typeface="Arial Rounded MT Bold"/>
                <a:cs typeface="Arial Rounded MT Bold"/>
                <a:hlinkClick r:id="rId2"/>
              </a:rPr>
              <a:t>ho@t</a:t>
            </a:r>
            <a:r>
              <a:rPr dirty="0" sz="4400" spc="-5" u="heavy">
                <a:solidFill>
                  <a:srgbClr val="2F85EC"/>
                </a:solidFill>
                <a:latin typeface="Arial Rounded MT Bold"/>
                <a:cs typeface="Arial Rounded MT Bold"/>
                <a:hlinkClick r:id="rId2"/>
              </a:rPr>
              <a:t>e</a:t>
            </a:r>
            <a:r>
              <a:rPr dirty="0" sz="4400" spc="-229" u="heavy">
                <a:solidFill>
                  <a:srgbClr val="2F85EC"/>
                </a:solidFill>
                <a:latin typeface="Arial Rounded MT Bold"/>
                <a:cs typeface="Arial Rounded MT Bold"/>
                <a:hlinkClick r:id="rId2"/>
              </a:rPr>
              <a:t>c</a:t>
            </a:r>
            <a:r>
              <a:rPr dirty="0" sz="4400" u="heavy">
                <a:solidFill>
                  <a:srgbClr val="2F85EC"/>
                </a:solidFill>
                <a:latin typeface="Arial Rounded MT Bold"/>
                <a:cs typeface="Arial Rounded MT Bold"/>
                <a:hlinkClick r:id="rId2"/>
              </a:rPr>
              <a:t>.mx</a:t>
            </a:r>
            <a:endParaRPr sz="4400">
              <a:latin typeface="Arial Rounded MT Bold"/>
              <a:cs typeface="Arial Rounded MT Bold"/>
            </a:endParaRPr>
          </a:p>
          <a:p>
            <a:pPr marL="12700">
              <a:lnSpc>
                <a:spcPts val="5015"/>
              </a:lnSpc>
            </a:pPr>
            <a:r>
              <a:rPr dirty="0" sz="4400">
                <a:latin typeface="Arial Rounded MT Bold"/>
                <a:cs typeface="Arial Rounded MT Bold"/>
              </a:rPr>
              <a:t>o por</a:t>
            </a:r>
            <a:r>
              <a:rPr dirty="0" sz="4400" spc="-5">
                <a:latin typeface="Arial Rounded MT Bold"/>
                <a:cs typeface="Arial Rounded MT Bold"/>
              </a:rPr>
              <a:t> </a:t>
            </a:r>
            <a:r>
              <a:rPr dirty="0" sz="4400" spc="-114">
                <a:latin typeface="Arial Rounded MT Bold"/>
                <a:cs typeface="Arial Rounded MT Bold"/>
              </a:rPr>
              <a:t>R</a:t>
            </a:r>
            <a:r>
              <a:rPr dirty="0" sz="4400" spc="-5">
                <a:latin typeface="Arial Rounded MT Bold"/>
                <a:cs typeface="Arial Rounded MT Bold"/>
              </a:rPr>
              <a:t>emind</a:t>
            </a:r>
            <a:r>
              <a:rPr dirty="0" sz="4400">
                <a:latin typeface="Arial Rounded MT Bold"/>
                <a:cs typeface="Arial Rounded MT Bold"/>
              </a:rPr>
              <a:t>.</a:t>
            </a:r>
            <a:endParaRPr sz="4400">
              <a:latin typeface="Arial Rounded MT Bold"/>
              <a:cs typeface="Arial Rounded MT 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13308" rIns="0" bIns="0" rtlCol="0" vert="horz">
            <a:spAutoFit/>
          </a:bodyPr>
          <a:lstStyle/>
          <a:p>
            <a:pPr marL="2767965">
              <a:lnSpc>
                <a:spcPts val="4730"/>
              </a:lnSpc>
            </a:pPr>
            <a:r>
              <a:rPr dirty="0" sz="4000" spc="-35" b="1">
                <a:latin typeface="Arial Rounded MT Bold"/>
                <a:cs typeface="Arial Rounded MT Bold"/>
              </a:rPr>
              <a:t>C</a:t>
            </a:r>
            <a:r>
              <a:rPr dirty="0" sz="4000" spc="-100" b="1">
                <a:latin typeface="Arial Rounded MT Bold"/>
                <a:cs typeface="Arial Rounded MT Bold"/>
              </a:rPr>
              <a:t>r</a:t>
            </a:r>
            <a:r>
              <a:rPr dirty="0" sz="4000" spc="-15" b="1">
                <a:latin typeface="Arial Rounded MT Bold"/>
                <a:cs typeface="Arial Rounded MT Bold"/>
              </a:rPr>
              <a:t>e</a:t>
            </a:r>
            <a:r>
              <a:rPr dirty="0" sz="4000" spc="-30" b="1">
                <a:latin typeface="Arial Rounded MT Bold"/>
                <a:cs typeface="Arial Rounded MT Bold"/>
              </a:rPr>
              <a:t>a</a:t>
            </a:r>
            <a:r>
              <a:rPr dirty="0" sz="4000" spc="-20" b="1">
                <a:latin typeface="Arial Rounded MT Bold"/>
                <a:cs typeface="Arial Rounded MT Bold"/>
              </a:rPr>
              <a:t>r</a:t>
            </a:r>
            <a:r>
              <a:rPr dirty="0" sz="4000" spc="-40" b="1">
                <a:latin typeface="Arial Rounded MT Bold"/>
                <a:cs typeface="Arial Rounded MT Bold"/>
              </a:rPr>
              <a:t> </a:t>
            </a:r>
            <a:r>
              <a:rPr dirty="0" sz="4000" spc="-15" b="1">
                <a:latin typeface="Arial Rounded MT Bold"/>
                <a:cs typeface="Arial Rounded MT Bold"/>
              </a:rPr>
              <a:t>l</a:t>
            </a:r>
            <a:r>
              <a:rPr dirty="0" sz="4000" b="1">
                <a:latin typeface="Arial Rounded MT Bold"/>
                <a:cs typeface="Arial Rounded MT Bold"/>
              </a:rPr>
              <a:t>i</a:t>
            </a:r>
            <a:r>
              <a:rPr dirty="0" sz="4000" spc="-25" b="1">
                <a:latin typeface="Arial Rounded MT Bold"/>
                <a:cs typeface="Arial Rounded MT Bold"/>
              </a:rPr>
              <a:t>s</a:t>
            </a:r>
            <a:r>
              <a:rPr dirty="0" sz="4000" b="1">
                <a:latin typeface="Arial Rounded MT Bold"/>
                <a:cs typeface="Arial Rounded MT Bold"/>
              </a:rPr>
              <a:t>t</a:t>
            </a:r>
            <a:r>
              <a:rPr dirty="0" sz="4000" spc="-15" b="1">
                <a:latin typeface="Arial Rounded MT Bold"/>
                <a:cs typeface="Arial Rounded MT Bold"/>
              </a:rPr>
              <a:t>a</a:t>
            </a:r>
            <a:r>
              <a:rPr dirty="0" sz="4000" spc="-25" b="1">
                <a:latin typeface="Arial Rounded MT Bold"/>
                <a:cs typeface="Arial Rounded MT Bold"/>
              </a:rPr>
              <a:t>s</a:t>
            </a:r>
            <a:r>
              <a:rPr dirty="0" sz="4000" spc="-25" b="1">
                <a:latin typeface="Arial Rounded MT Bold"/>
                <a:cs typeface="Arial Rounded MT Bold"/>
              </a:rPr>
              <a:t> </a:t>
            </a:r>
            <a:r>
              <a:rPr dirty="0" sz="4000" spc="-15" b="1">
                <a:latin typeface="Arial Rounded MT Bold"/>
                <a:cs typeface="Arial Rounded MT Bold"/>
              </a:rPr>
              <a:t>e</a:t>
            </a:r>
            <a:r>
              <a:rPr dirty="0" sz="4000" spc="-25" b="1">
                <a:latin typeface="Arial Rounded MT Bold"/>
                <a:cs typeface="Arial Rounded MT Bold"/>
              </a:rPr>
              <a:t>n</a:t>
            </a:r>
            <a:r>
              <a:rPr dirty="0" sz="4000" spc="-20" b="1">
                <a:latin typeface="Arial Rounded MT Bold"/>
                <a:cs typeface="Arial Rounded MT Bold"/>
              </a:rPr>
              <a:t> </a:t>
            </a:r>
            <a:r>
              <a:rPr dirty="0" sz="4000" spc="-30" b="1">
                <a:latin typeface="Arial Rounded MT Bold"/>
                <a:cs typeface="Arial Rounded MT Bold"/>
              </a:rPr>
              <a:t>P</a:t>
            </a:r>
            <a:r>
              <a:rPr dirty="0" sz="4000" spc="-15" b="1">
                <a:latin typeface="Arial Rounded MT Bold"/>
                <a:cs typeface="Arial Rounded MT Bold"/>
              </a:rPr>
              <a:t>y</a:t>
            </a:r>
            <a:r>
              <a:rPr dirty="0" sz="4000" spc="-10" b="1">
                <a:latin typeface="Arial Rounded MT Bold"/>
                <a:cs typeface="Arial Rounded MT Bold"/>
              </a:rPr>
              <a:t>t</a:t>
            </a:r>
            <a:r>
              <a:rPr dirty="0" sz="4000" spc="-25" b="1">
                <a:latin typeface="Arial Rounded MT Bold"/>
                <a:cs typeface="Arial Rounded MT Bold"/>
              </a:rPr>
              <a:t>h</a:t>
            </a:r>
            <a:r>
              <a:rPr dirty="0" sz="4000" spc="-10" b="1">
                <a:latin typeface="Arial Rounded MT Bold"/>
                <a:cs typeface="Arial Rounded MT Bold"/>
              </a:rPr>
              <a:t>o</a:t>
            </a:r>
            <a:r>
              <a:rPr dirty="0" sz="4000" spc="-25" b="1">
                <a:latin typeface="Arial Rounded MT Bold"/>
                <a:cs typeface="Arial Rounded MT Bold"/>
              </a:rPr>
              <a:t>n</a:t>
            </a:r>
            <a:endParaRPr sz="4000">
              <a:latin typeface="Arial Rounded MT Bold"/>
              <a:cs typeface="Arial Rounded MT Bol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55038" y="1533157"/>
            <a:ext cx="9859010" cy="13036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99085" marR="5080" indent="-286385">
              <a:lnSpc>
                <a:spcPct val="100000"/>
              </a:lnSpc>
              <a:buClr>
                <a:srgbClr val="1286C3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dirty="0" sz="2400" spc="-15">
                <a:latin typeface="Corbel"/>
                <a:cs typeface="Corbel"/>
              </a:rPr>
              <a:t>Para</a:t>
            </a:r>
            <a:r>
              <a:rPr dirty="0" sz="2400" spc="45">
                <a:latin typeface="Corbel"/>
                <a:cs typeface="Corbel"/>
              </a:rPr>
              <a:t> </a:t>
            </a:r>
            <a:r>
              <a:rPr dirty="0" sz="2400" spc="-15">
                <a:latin typeface="Corbel"/>
                <a:cs typeface="Corbel"/>
              </a:rPr>
              <a:t>cr</a:t>
            </a:r>
            <a:r>
              <a:rPr dirty="0" sz="2400" spc="-10">
                <a:latin typeface="Corbel"/>
                <a:cs typeface="Corbel"/>
              </a:rPr>
              <a:t>e</a:t>
            </a:r>
            <a:r>
              <a:rPr dirty="0" sz="2400" spc="-30">
                <a:latin typeface="Corbel"/>
                <a:cs typeface="Corbel"/>
              </a:rPr>
              <a:t>a</a:t>
            </a:r>
            <a:r>
              <a:rPr dirty="0" sz="2400" spc="-10">
                <a:latin typeface="Corbel"/>
                <a:cs typeface="Corbel"/>
              </a:rPr>
              <a:t>r</a:t>
            </a:r>
            <a:r>
              <a:rPr dirty="0" sz="2400" spc="35">
                <a:latin typeface="Corbel"/>
                <a:cs typeface="Corbel"/>
              </a:rPr>
              <a:t> </a:t>
            </a:r>
            <a:r>
              <a:rPr dirty="0" sz="2400" spc="-25">
                <a:latin typeface="Corbel"/>
                <a:cs typeface="Corbel"/>
              </a:rPr>
              <a:t>u</a:t>
            </a:r>
            <a:r>
              <a:rPr dirty="0" sz="2400" spc="-5">
                <a:latin typeface="Corbel"/>
                <a:cs typeface="Corbel"/>
              </a:rPr>
              <a:t>n</a:t>
            </a:r>
            <a:r>
              <a:rPr dirty="0" sz="2400">
                <a:latin typeface="Corbel"/>
                <a:cs typeface="Corbel"/>
              </a:rPr>
              <a:t>a</a:t>
            </a:r>
            <a:r>
              <a:rPr dirty="0" sz="2400" spc="40">
                <a:latin typeface="Corbel"/>
                <a:cs typeface="Corbel"/>
              </a:rPr>
              <a:t> </a:t>
            </a:r>
            <a:r>
              <a:rPr dirty="0" sz="2400">
                <a:latin typeface="Corbel"/>
                <a:cs typeface="Corbel"/>
              </a:rPr>
              <a:t>lista</a:t>
            </a:r>
            <a:r>
              <a:rPr dirty="0" sz="2400" spc="45">
                <a:latin typeface="Corbel"/>
                <a:cs typeface="Corbel"/>
              </a:rPr>
              <a:t> </a:t>
            </a:r>
            <a:r>
              <a:rPr dirty="0" sz="2400" spc="-5">
                <a:latin typeface="Corbel"/>
                <a:cs typeface="Corbel"/>
              </a:rPr>
              <a:t>P</a:t>
            </a:r>
            <a:r>
              <a:rPr dirty="0" sz="2400" spc="10">
                <a:latin typeface="Corbel"/>
                <a:cs typeface="Corbel"/>
              </a:rPr>
              <a:t>y</a:t>
            </a:r>
            <a:r>
              <a:rPr dirty="0" sz="2400" spc="-5">
                <a:latin typeface="Corbel"/>
                <a:cs typeface="Corbel"/>
              </a:rPr>
              <a:t>th</a:t>
            </a:r>
            <a:r>
              <a:rPr dirty="0" sz="2400">
                <a:latin typeface="Corbel"/>
                <a:cs typeface="Corbel"/>
              </a:rPr>
              <a:t>o</a:t>
            </a:r>
            <a:r>
              <a:rPr dirty="0" sz="2400" spc="-5">
                <a:latin typeface="Corbel"/>
                <a:cs typeface="Corbel"/>
              </a:rPr>
              <a:t>n</a:t>
            </a:r>
            <a:r>
              <a:rPr dirty="0" sz="2400">
                <a:latin typeface="Corbel"/>
                <a:cs typeface="Corbel"/>
              </a:rPr>
              <a:t>,</a:t>
            </a:r>
            <a:r>
              <a:rPr dirty="0" sz="2400" spc="50">
                <a:latin typeface="Corbel"/>
                <a:cs typeface="Corbel"/>
              </a:rPr>
              <a:t> </a:t>
            </a:r>
            <a:r>
              <a:rPr dirty="0" sz="2400" spc="-10">
                <a:latin typeface="Corbel"/>
                <a:cs typeface="Corbel"/>
              </a:rPr>
              <a:t>encierra</a:t>
            </a:r>
            <a:r>
              <a:rPr dirty="0" sz="2400" spc="20">
                <a:latin typeface="Corbel"/>
                <a:cs typeface="Corbel"/>
              </a:rPr>
              <a:t> </a:t>
            </a:r>
            <a:r>
              <a:rPr dirty="0" sz="2400">
                <a:latin typeface="Corbel"/>
                <a:cs typeface="Corbel"/>
              </a:rPr>
              <a:t>los</a:t>
            </a:r>
            <a:r>
              <a:rPr dirty="0" sz="2400" spc="50">
                <a:latin typeface="Corbel"/>
                <a:cs typeface="Corbel"/>
              </a:rPr>
              <a:t> </a:t>
            </a:r>
            <a:r>
              <a:rPr dirty="0" sz="2400" spc="-15">
                <a:latin typeface="Corbel"/>
                <a:cs typeface="Corbel"/>
              </a:rPr>
              <a:t>elem</a:t>
            </a:r>
            <a:r>
              <a:rPr dirty="0" sz="2400" spc="-10">
                <a:latin typeface="Corbel"/>
                <a:cs typeface="Corbel"/>
              </a:rPr>
              <a:t>e</a:t>
            </a:r>
            <a:r>
              <a:rPr dirty="0" sz="2400" spc="-5">
                <a:latin typeface="Corbel"/>
                <a:cs typeface="Corbel"/>
              </a:rPr>
              <a:t>nto</a:t>
            </a:r>
            <a:r>
              <a:rPr dirty="0" sz="2400">
                <a:latin typeface="Corbel"/>
                <a:cs typeface="Corbel"/>
              </a:rPr>
              <a:t>s</a:t>
            </a:r>
            <a:r>
              <a:rPr dirty="0" sz="2400" spc="60">
                <a:latin typeface="Corbel"/>
                <a:cs typeface="Corbel"/>
              </a:rPr>
              <a:t> </a:t>
            </a:r>
            <a:r>
              <a:rPr dirty="0" sz="2400" spc="-15">
                <a:latin typeface="Corbel"/>
                <a:cs typeface="Corbel"/>
              </a:rPr>
              <a:t>a</a:t>
            </a:r>
            <a:r>
              <a:rPr dirty="0" sz="2400" spc="20">
                <a:latin typeface="Corbel"/>
                <a:cs typeface="Corbel"/>
              </a:rPr>
              <a:t> </a:t>
            </a:r>
            <a:r>
              <a:rPr dirty="0" sz="2400" spc="-10">
                <a:latin typeface="Corbel"/>
                <a:cs typeface="Corbel"/>
              </a:rPr>
              <a:t>uti</a:t>
            </a:r>
            <a:r>
              <a:rPr dirty="0" sz="2400" spc="-5">
                <a:latin typeface="Corbel"/>
                <a:cs typeface="Corbel"/>
              </a:rPr>
              <a:t>l</a:t>
            </a:r>
            <a:r>
              <a:rPr dirty="0" sz="2400" spc="-10">
                <a:latin typeface="Corbel"/>
                <a:cs typeface="Corbel"/>
              </a:rPr>
              <a:t>izar</a:t>
            </a:r>
            <a:r>
              <a:rPr dirty="0" sz="2400" spc="40">
                <a:latin typeface="Corbel"/>
                <a:cs typeface="Corbel"/>
              </a:rPr>
              <a:t> </a:t>
            </a:r>
            <a:r>
              <a:rPr dirty="0" sz="2400" spc="-15">
                <a:latin typeface="Corbel"/>
                <a:cs typeface="Corbel"/>
              </a:rPr>
              <a:t>entre</a:t>
            </a:r>
            <a:r>
              <a:rPr dirty="0" sz="2400" spc="40">
                <a:latin typeface="Corbel"/>
                <a:cs typeface="Corbel"/>
              </a:rPr>
              <a:t> </a:t>
            </a:r>
            <a:r>
              <a:rPr dirty="0" sz="2400" spc="-5">
                <a:latin typeface="Corbel"/>
                <a:cs typeface="Corbel"/>
              </a:rPr>
              <a:t>c</a:t>
            </a:r>
            <a:r>
              <a:rPr dirty="0" sz="2400" spc="5">
                <a:latin typeface="Corbel"/>
                <a:cs typeface="Corbel"/>
              </a:rPr>
              <a:t>o</a:t>
            </a:r>
            <a:r>
              <a:rPr dirty="0" sz="2400" spc="-25">
                <a:latin typeface="Corbel"/>
                <a:cs typeface="Corbel"/>
              </a:rPr>
              <a:t>r</a:t>
            </a:r>
            <a:r>
              <a:rPr dirty="0" sz="2400" spc="-5">
                <a:latin typeface="Corbel"/>
                <a:cs typeface="Corbel"/>
              </a:rPr>
              <a:t>c</a:t>
            </a:r>
            <a:r>
              <a:rPr dirty="0" sz="2400" spc="-15">
                <a:latin typeface="Corbel"/>
                <a:cs typeface="Corbel"/>
              </a:rPr>
              <a:t>h</a:t>
            </a:r>
            <a:r>
              <a:rPr dirty="0" sz="2400" spc="-15">
                <a:latin typeface="Corbel"/>
                <a:cs typeface="Corbel"/>
              </a:rPr>
              <a:t>et</a:t>
            </a:r>
            <a:r>
              <a:rPr dirty="0" sz="2400" spc="-5">
                <a:latin typeface="Corbel"/>
                <a:cs typeface="Corbel"/>
              </a:rPr>
              <a:t>e</a:t>
            </a:r>
            <a:r>
              <a:rPr dirty="0" sz="2400">
                <a:latin typeface="Corbel"/>
                <a:cs typeface="Corbel"/>
              </a:rPr>
              <a:t>s</a:t>
            </a:r>
            <a:r>
              <a:rPr dirty="0" sz="2400">
                <a:latin typeface="Corbel"/>
                <a:cs typeface="Corbel"/>
              </a:rPr>
              <a:t> </a:t>
            </a:r>
            <a:r>
              <a:rPr dirty="0" sz="2400" spc="-5">
                <a:latin typeface="Corbel"/>
                <a:cs typeface="Corbel"/>
              </a:rPr>
              <a:t>c</a:t>
            </a:r>
            <a:r>
              <a:rPr dirty="0" sz="2400" spc="10">
                <a:latin typeface="Corbel"/>
                <a:cs typeface="Corbel"/>
              </a:rPr>
              <a:t>o</a:t>
            </a:r>
            <a:r>
              <a:rPr dirty="0" sz="2400" spc="-20">
                <a:latin typeface="Corbel"/>
                <a:cs typeface="Corbel"/>
              </a:rPr>
              <a:t>mo</a:t>
            </a:r>
            <a:r>
              <a:rPr dirty="0" sz="2400" spc="-30">
                <a:latin typeface="Corbel"/>
                <a:cs typeface="Corbel"/>
              </a:rPr>
              <a:t> </a:t>
            </a:r>
            <a:r>
              <a:rPr dirty="0" sz="2400" spc="-15">
                <a:latin typeface="Corbel"/>
                <a:cs typeface="Corbel"/>
              </a:rPr>
              <a:t>se</a:t>
            </a:r>
            <a:r>
              <a:rPr dirty="0" sz="2400" spc="5">
                <a:latin typeface="Corbel"/>
                <a:cs typeface="Corbel"/>
              </a:rPr>
              <a:t> </a:t>
            </a:r>
            <a:r>
              <a:rPr dirty="0" sz="2400" spc="-20">
                <a:latin typeface="Corbel"/>
                <a:cs typeface="Corbel"/>
              </a:rPr>
              <a:t>mu</a:t>
            </a:r>
            <a:r>
              <a:rPr dirty="0" sz="2400" spc="-5">
                <a:latin typeface="Corbel"/>
                <a:cs typeface="Corbel"/>
              </a:rPr>
              <a:t>e</a:t>
            </a:r>
            <a:r>
              <a:rPr dirty="0" sz="2400" spc="-5">
                <a:latin typeface="Corbel"/>
                <a:cs typeface="Corbel"/>
              </a:rPr>
              <a:t>str</a:t>
            </a:r>
            <a:r>
              <a:rPr dirty="0" sz="2400">
                <a:latin typeface="Corbel"/>
                <a:cs typeface="Corbel"/>
              </a:rPr>
              <a:t>a</a:t>
            </a:r>
            <a:r>
              <a:rPr dirty="0" sz="2400" spc="-15">
                <a:latin typeface="Corbel"/>
                <a:cs typeface="Corbel"/>
              </a:rPr>
              <a:t> </a:t>
            </a:r>
            <a:r>
              <a:rPr dirty="0" sz="2400" spc="-15">
                <a:latin typeface="Corbel"/>
                <a:cs typeface="Corbel"/>
              </a:rPr>
              <a:t>a</a:t>
            </a:r>
            <a:r>
              <a:rPr dirty="0" sz="2400">
                <a:latin typeface="Corbel"/>
                <a:cs typeface="Corbel"/>
              </a:rPr>
              <a:t> </a:t>
            </a:r>
            <a:r>
              <a:rPr dirty="0" sz="2400" spc="-5">
                <a:latin typeface="Corbel"/>
                <a:cs typeface="Corbel"/>
              </a:rPr>
              <a:t>c</a:t>
            </a:r>
            <a:r>
              <a:rPr dirty="0" sz="2400" spc="5">
                <a:latin typeface="Corbel"/>
                <a:cs typeface="Corbel"/>
              </a:rPr>
              <a:t>o</a:t>
            </a:r>
            <a:r>
              <a:rPr dirty="0" sz="2400" spc="-5">
                <a:latin typeface="Corbel"/>
                <a:cs typeface="Corbel"/>
              </a:rPr>
              <a:t>n</a:t>
            </a:r>
            <a:r>
              <a:rPr dirty="0" sz="2400" spc="-10">
                <a:latin typeface="Corbel"/>
                <a:cs typeface="Corbel"/>
              </a:rPr>
              <a:t>t</a:t>
            </a:r>
            <a:r>
              <a:rPr dirty="0" sz="2400">
                <a:latin typeface="Corbel"/>
                <a:cs typeface="Corbel"/>
              </a:rPr>
              <a:t>i</a:t>
            </a:r>
            <a:r>
              <a:rPr dirty="0" sz="2400" spc="-15">
                <a:latin typeface="Corbel"/>
                <a:cs typeface="Corbel"/>
              </a:rPr>
              <a:t>n</a:t>
            </a:r>
            <a:r>
              <a:rPr dirty="0" sz="2400" spc="-15">
                <a:latin typeface="Corbel"/>
                <a:cs typeface="Corbel"/>
              </a:rPr>
              <a:t>ua</a:t>
            </a:r>
            <a:r>
              <a:rPr dirty="0" sz="2400" spc="-10">
                <a:latin typeface="Corbel"/>
                <a:cs typeface="Corbel"/>
              </a:rPr>
              <a:t>c</a:t>
            </a:r>
            <a:r>
              <a:rPr dirty="0" sz="2400">
                <a:latin typeface="Corbel"/>
                <a:cs typeface="Corbel"/>
              </a:rPr>
              <a:t>ió</a:t>
            </a:r>
            <a:r>
              <a:rPr dirty="0" sz="2400" spc="-5">
                <a:latin typeface="Corbel"/>
                <a:cs typeface="Corbel"/>
              </a:rPr>
              <a:t>n</a:t>
            </a:r>
            <a:r>
              <a:rPr dirty="0" sz="2400">
                <a:latin typeface="Corbel"/>
                <a:cs typeface="Corbel"/>
              </a:rPr>
              <a:t>:</a:t>
            </a:r>
            <a:endParaRPr sz="2400">
              <a:latin typeface="Corbel"/>
              <a:cs typeface="Corbel"/>
            </a:endParaRPr>
          </a:p>
          <a:p>
            <a:pPr marL="2739390">
              <a:lnSpc>
                <a:spcPct val="100000"/>
              </a:lnSpc>
              <a:spcBef>
                <a:spcPts val="1045"/>
              </a:spcBef>
              <a:tabLst>
                <a:tab pos="6207760" algn="l"/>
                <a:tab pos="6756400" algn="l"/>
              </a:tabLst>
            </a:pPr>
            <a:r>
              <a:rPr dirty="0" sz="2400" spc="-5" b="1">
                <a:latin typeface="Courier New"/>
                <a:cs typeface="Courier New"/>
              </a:rPr>
              <a:t>mylis</a:t>
            </a:r>
            <a:r>
              <a:rPr dirty="0" sz="2400" b="1">
                <a:latin typeface="Courier New"/>
                <a:cs typeface="Courier New"/>
              </a:rPr>
              <a:t>t</a:t>
            </a:r>
            <a:r>
              <a:rPr dirty="0" sz="2400" spc="-15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=</a:t>
            </a:r>
            <a:r>
              <a:rPr dirty="0" sz="2400" spc="-1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[1</a:t>
            </a:r>
            <a:r>
              <a:rPr dirty="0" sz="2400" b="1">
                <a:latin typeface="Courier New"/>
                <a:cs typeface="Courier New"/>
              </a:rPr>
              <a:t>, </a:t>
            </a:r>
            <a:r>
              <a:rPr dirty="0" sz="2400" spc="-5" b="1">
                <a:latin typeface="Courier New"/>
                <a:cs typeface="Courier New"/>
              </a:rPr>
              <a:t>2</a:t>
            </a:r>
            <a:r>
              <a:rPr dirty="0" sz="2400" b="1">
                <a:latin typeface="Courier New"/>
                <a:cs typeface="Courier New"/>
              </a:rPr>
              <a:t>,</a:t>
            </a:r>
            <a:r>
              <a:rPr dirty="0" sz="2400" spc="-2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3</a:t>
            </a:r>
            <a:r>
              <a:rPr dirty="0" sz="2400" b="1">
                <a:latin typeface="Courier New"/>
                <a:cs typeface="Courier New"/>
              </a:rPr>
              <a:t>,	</a:t>
            </a:r>
            <a:r>
              <a:rPr dirty="0" sz="2400" spc="-5" b="1">
                <a:latin typeface="Courier New"/>
                <a:cs typeface="Courier New"/>
              </a:rPr>
              <a:t>4</a:t>
            </a:r>
            <a:r>
              <a:rPr dirty="0" sz="2400" b="1">
                <a:latin typeface="Courier New"/>
                <a:cs typeface="Courier New"/>
              </a:rPr>
              <a:t>,	</a:t>
            </a:r>
            <a:r>
              <a:rPr dirty="0" sz="2400" spc="-15" b="1">
                <a:latin typeface="Courier New"/>
                <a:cs typeface="Courier New"/>
              </a:rPr>
              <a:t>5</a:t>
            </a:r>
            <a:r>
              <a:rPr dirty="0" sz="2400" b="1">
                <a:latin typeface="Courier New"/>
                <a:cs typeface="Courier New"/>
              </a:rPr>
              <a:t>]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55038" y="3431560"/>
            <a:ext cx="7865109" cy="96329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99085" indent="-286385">
              <a:lnSpc>
                <a:spcPct val="100000"/>
              </a:lnSpc>
              <a:buClr>
                <a:srgbClr val="1286C3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dirty="0" sz="2400" spc="-15">
                <a:latin typeface="Corbel"/>
                <a:cs typeface="Corbel"/>
              </a:rPr>
              <a:t>La</a:t>
            </a:r>
            <a:r>
              <a:rPr dirty="0" sz="2400">
                <a:latin typeface="Corbel"/>
                <a:cs typeface="Corbel"/>
              </a:rPr>
              <a:t> </a:t>
            </a:r>
            <a:r>
              <a:rPr dirty="0" sz="2400" spc="-10">
                <a:latin typeface="Corbel"/>
                <a:cs typeface="Corbel"/>
              </a:rPr>
              <a:t>l</a:t>
            </a:r>
            <a:r>
              <a:rPr dirty="0" sz="2400" spc="-20">
                <a:latin typeface="Corbel"/>
                <a:cs typeface="Corbel"/>
              </a:rPr>
              <a:t>i</a:t>
            </a:r>
            <a:r>
              <a:rPr dirty="0" sz="2400" spc="-5">
                <a:latin typeface="Corbel"/>
                <a:cs typeface="Corbel"/>
              </a:rPr>
              <a:t>st</a:t>
            </a:r>
            <a:r>
              <a:rPr dirty="0" sz="2400">
                <a:latin typeface="Corbel"/>
                <a:cs typeface="Corbel"/>
              </a:rPr>
              <a:t>a</a:t>
            </a:r>
            <a:r>
              <a:rPr dirty="0" sz="2400" spc="20">
                <a:latin typeface="Corbel"/>
                <a:cs typeface="Corbel"/>
              </a:rPr>
              <a:t> </a:t>
            </a:r>
            <a:r>
              <a:rPr dirty="0" sz="2400" spc="-15">
                <a:latin typeface="Corbel"/>
                <a:cs typeface="Corbel"/>
              </a:rPr>
              <a:t>podría</a:t>
            </a:r>
            <a:r>
              <a:rPr dirty="0" sz="2400" spc="-10">
                <a:latin typeface="Corbel"/>
                <a:cs typeface="Corbel"/>
              </a:rPr>
              <a:t> </a:t>
            </a:r>
            <a:r>
              <a:rPr dirty="0" sz="2400" spc="-20">
                <a:latin typeface="Corbel"/>
                <a:cs typeface="Corbel"/>
              </a:rPr>
              <a:t>se</a:t>
            </a:r>
            <a:r>
              <a:rPr dirty="0" sz="2400" spc="-10">
                <a:latin typeface="Corbel"/>
                <a:cs typeface="Corbel"/>
              </a:rPr>
              <a:t>r</a:t>
            </a:r>
            <a:r>
              <a:rPr dirty="0" sz="2400" spc="-5">
                <a:latin typeface="Corbel"/>
                <a:cs typeface="Corbel"/>
              </a:rPr>
              <a:t> </a:t>
            </a:r>
            <a:r>
              <a:rPr dirty="0" sz="2400" spc="-20">
                <a:latin typeface="Corbel"/>
                <a:cs typeface="Corbel"/>
              </a:rPr>
              <a:t>cadena</a:t>
            </a:r>
            <a:r>
              <a:rPr dirty="0" sz="2400" spc="-10">
                <a:latin typeface="Corbel"/>
                <a:cs typeface="Corbel"/>
              </a:rPr>
              <a:t>s</a:t>
            </a:r>
            <a:r>
              <a:rPr dirty="0" sz="2400" spc="10">
                <a:latin typeface="Corbel"/>
                <a:cs typeface="Corbel"/>
              </a:rPr>
              <a:t> </a:t>
            </a:r>
            <a:r>
              <a:rPr dirty="0" sz="2400" spc="-20">
                <a:latin typeface="Corbel"/>
                <a:cs typeface="Corbel"/>
              </a:rPr>
              <a:t>d</a:t>
            </a:r>
            <a:r>
              <a:rPr dirty="0" sz="2400" spc="-15">
                <a:latin typeface="Corbel"/>
                <a:cs typeface="Corbel"/>
              </a:rPr>
              <a:t>e</a:t>
            </a:r>
            <a:r>
              <a:rPr dirty="0" sz="2400" spc="5">
                <a:latin typeface="Corbel"/>
                <a:cs typeface="Corbel"/>
              </a:rPr>
              <a:t> </a:t>
            </a:r>
            <a:r>
              <a:rPr dirty="0" sz="2400" spc="-5">
                <a:latin typeface="Corbel"/>
                <a:cs typeface="Corbel"/>
              </a:rPr>
              <a:t>cara</a:t>
            </a:r>
            <a:r>
              <a:rPr dirty="0" sz="2400" spc="10">
                <a:latin typeface="Corbel"/>
                <a:cs typeface="Corbel"/>
              </a:rPr>
              <a:t>c</a:t>
            </a:r>
            <a:r>
              <a:rPr dirty="0" sz="2400" spc="-15">
                <a:latin typeface="Corbel"/>
                <a:cs typeface="Corbel"/>
              </a:rPr>
              <a:t>tere</a:t>
            </a:r>
            <a:r>
              <a:rPr dirty="0" sz="2400" spc="-10">
                <a:latin typeface="Corbel"/>
                <a:cs typeface="Corbel"/>
              </a:rPr>
              <a:t>s</a:t>
            </a:r>
            <a:r>
              <a:rPr dirty="0" sz="2400">
                <a:latin typeface="Corbel"/>
                <a:cs typeface="Corbel"/>
              </a:rPr>
              <a:t> </a:t>
            </a:r>
            <a:r>
              <a:rPr dirty="0" sz="2400" spc="-5">
                <a:latin typeface="Corbel"/>
                <a:cs typeface="Corbel"/>
              </a:rPr>
              <a:t>c</a:t>
            </a:r>
            <a:r>
              <a:rPr dirty="0" sz="2400" spc="5">
                <a:latin typeface="Corbel"/>
                <a:cs typeface="Corbel"/>
              </a:rPr>
              <a:t>o</a:t>
            </a:r>
            <a:r>
              <a:rPr dirty="0" sz="2400" spc="-20">
                <a:latin typeface="Corbel"/>
                <a:cs typeface="Corbel"/>
              </a:rPr>
              <a:t>mo</a:t>
            </a:r>
            <a:r>
              <a:rPr dirty="0" sz="2400" spc="-30">
                <a:latin typeface="Corbel"/>
                <a:cs typeface="Corbel"/>
              </a:rPr>
              <a:t> </a:t>
            </a:r>
            <a:r>
              <a:rPr dirty="0" sz="2400" spc="-10">
                <a:latin typeface="Corbel"/>
                <a:cs typeface="Corbel"/>
              </a:rPr>
              <a:t>est</a:t>
            </a:r>
            <a:r>
              <a:rPr dirty="0" sz="2400" spc="-20">
                <a:latin typeface="Corbel"/>
                <a:cs typeface="Corbel"/>
              </a:rPr>
              <a:t>a</a:t>
            </a:r>
            <a:r>
              <a:rPr dirty="0" sz="2400">
                <a:latin typeface="Corbel"/>
                <a:cs typeface="Corbel"/>
              </a:rPr>
              <a:t>:</a:t>
            </a:r>
            <a:endParaRPr sz="2400">
              <a:latin typeface="Corbel"/>
              <a:cs typeface="Corbel"/>
            </a:endParaRPr>
          </a:p>
          <a:p>
            <a:pPr marL="549275">
              <a:lnSpc>
                <a:spcPct val="100000"/>
              </a:lnSpc>
              <a:spcBef>
                <a:spcPts val="1045"/>
              </a:spcBef>
            </a:pPr>
            <a:r>
              <a:rPr dirty="0" sz="2400" spc="-5" b="1">
                <a:latin typeface="Courier New"/>
                <a:cs typeface="Courier New"/>
              </a:rPr>
              <a:t>mylis</a:t>
            </a:r>
            <a:r>
              <a:rPr dirty="0" sz="2400" b="1">
                <a:latin typeface="Courier New"/>
                <a:cs typeface="Courier New"/>
              </a:rPr>
              <a:t>t</a:t>
            </a:r>
            <a:r>
              <a:rPr dirty="0" sz="2400" spc="-15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=</a:t>
            </a:r>
            <a:r>
              <a:rPr dirty="0" sz="2400" spc="-1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['on</a:t>
            </a:r>
            <a:r>
              <a:rPr dirty="0" sz="2400" b="1">
                <a:latin typeface="Courier New"/>
                <a:cs typeface="Courier New"/>
              </a:rPr>
              <a:t>e</a:t>
            </a:r>
            <a:r>
              <a:rPr dirty="0" sz="2400" spc="-15" b="1">
                <a:latin typeface="Courier New"/>
                <a:cs typeface="Courier New"/>
              </a:rPr>
              <a:t>'</a:t>
            </a:r>
            <a:r>
              <a:rPr dirty="0" sz="2400" b="1">
                <a:latin typeface="Courier New"/>
                <a:cs typeface="Courier New"/>
              </a:rPr>
              <a:t>,</a:t>
            </a:r>
            <a:r>
              <a:rPr dirty="0" sz="2400" spc="-1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'two'</a:t>
            </a:r>
            <a:r>
              <a:rPr dirty="0" sz="2400" b="1">
                <a:latin typeface="Courier New"/>
                <a:cs typeface="Courier New"/>
              </a:rPr>
              <a:t>,</a:t>
            </a:r>
            <a:r>
              <a:rPr dirty="0" sz="2400" spc="-25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'</a:t>
            </a:r>
            <a:r>
              <a:rPr dirty="0" sz="2400" spc="-5" b="1">
                <a:latin typeface="Courier New"/>
                <a:cs typeface="Courier New"/>
              </a:rPr>
              <a:t>three</a:t>
            </a:r>
            <a:r>
              <a:rPr dirty="0" sz="2400" spc="-15" b="1">
                <a:latin typeface="Courier New"/>
                <a:cs typeface="Courier New"/>
              </a:rPr>
              <a:t>'</a:t>
            </a:r>
            <a:r>
              <a:rPr dirty="0" sz="2400" b="1">
                <a:latin typeface="Courier New"/>
                <a:cs typeface="Courier New"/>
              </a:rPr>
              <a:t>,</a:t>
            </a:r>
            <a:r>
              <a:rPr dirty="0" sz="2400" spc="-1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'fou</a:t>
            </a:r>
            <a:r>
              <a:rPr dirty="0" sz="2400" b="1">
                <a:latin typeface="Courier New"/>
                <a:cs typeface="Courier New"/>
              </a:rPr>
              <a:t>r</a:t>
            </a:r>
            <a:r>
              <a:rPr dirty="0" sz="2400" spc="-15" b="1">
                <a:latin typeface="Courier New"/>
                <a:cs typeface="Courier New"/>
              </a:rPr>
              <a:t>'</a:t>
            </a:r>
            <a:r>
              <a:rPr dirty="0" sz="2400" b="1">
                <a:latin typeface="Courier New"/>
                <a:cs typeface="Courier New"/>
              </a:rPr>
              <a:t>,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75595" y="4064661"/>
            <a:ext cx="1303020" cy="330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 b="1">
                <a:latin typeface="Courier New"/>
                <a:cs typeface="Courier New"/>
              </a:rPr>
              <a:t>'five</a:t>
            </a:r>
            <a:r>
              <a:rPr dirty="0" sz="2400" spc="-15" b="1">
                <a:latin typeface="Courier New"/>
                <a:cs typeface="Courier New"/>
              </a:rPr>
              <a:t>']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55038" y="4977277"/>
            <a:ext cx="7591425" cy="96329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99085" indent="-286385">
              <a:lnSpc>
                <a:spcPct val="100000"/>
              </a:lnSpc>
              <a:buClr>
                <a:srgbClr val="1286C3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dirty="0" sz="2400" spc="-20">
                <a:latin typeface="Corbel"/>
                <a:cs typeface="Corbel"/>
              </a:rPr>
              <a:t>P</a:t>
            </a:r>
            <a:r>
              <a:rPr dirty="0" sz="2400" spc="-10">
                <a:latin typeface="Corbel"/>
                <a:cs typeface="Corbel"/>
              </a:rPr>
              <a:t>u</a:t>
            </a:r>
            <a:r>
              <a:rPr dirty="0" sz="2400" spc="-15">
                <a:latin typeface="Corbel"/>
                <a:cs typeface="Corbel"/>
              </a:rPr>
              <a:t>ed</a:t>
            </a:r>
            <a:r>
              <a:rPr dirty="0" sz="2400" spc="-5">
                <a:latin typeface="Corbel"/>
                <a:cs typeface="Corbel"/>
              </a:rPr>
              <a:t>e</a:t>
            </a:r>
            <a:r>
              <a:rPr dirty="0" sz="2400">
                <a:latin typeface="Corbel"/>
                <a:cs typeface="Corbel"/>
              </a:rPr>
              <a:t>s</a:t>
            </a:r>
            <a:r>
              <a:rPr dirty="0" sz="2400" spc="-5">
                <a:latin typeface="Corbel"/>
                <a:cs typeface="Corbel"/>
              </a:rPr>
              <a:t> </a:t>
            </a:r>
            <a:r>
              <a:rPr dirty="0" sz="2400" spc="-20">
                <a:latin typeface="Corbel"/>
                <a:cs typeface="Corbel"/>
              </a:rPr>
              <a:t>me</a:t>
            </a:r>
            <a:r>
              <a:rPr dirty="0" sz="2400" spc="-10">
                <a:latin typeface="Corbel"/>
                <a:cs typeface="Corbel"/>
              </a:rPr>
              <a:t>z</a:t>
            </a:r>
            <a:r>
              <a:rPr dirty="0" sz="2400" spc="-5">
                <a:latin typeface="Corbel"/>
                <a:cs typeface="Corbel"/>
              </a:rPr>
              <a:t>cla</a:t>
            </a:r>
            <a:r>
              <a:rPr dirty="0" sz="2400">
                <a:latin typeface="Corbel"/>
                <a:cs typeface="Corbel"/>
              </a:rPr>
              <a:t>r</a:t>
            </a:r>
            <a:r>
              <a:rPr dirty="0" sz="2400" spc="-10">
                <a:latin typeface="Corbel"/>
                <a:cs typeface="Corbel"/>
              </a:rPr>
              <a:t> </a:t>
            </a:r>
            <a:r>
              <a:rPr dirty="0" sz="2400">
                <a:latin typeface="Corbel"/>
                <a:cs typeface="Corbel"/>
              </a:rPr>
              <a:t>los </a:t>
            </a:r>
            <a:r>
              <a:rPr dirty="0" sz="2400" spc="-5">
                <a:latin typeface="Corbel"/>
                <a:cs typeface="Corbel"/>
              </a:rPr>
              <a:t>t</a:t>
            </a:r>
            <a:r>
              <a:rPr dirty="0" sz="2400" spc="-10">
                <a:latin typeface="Corbel"/>
                <a:cs typeface="Corbel"/>
              </a:rPr>
              <a:t>i</a:t>
            </a:r>
            <a:r>
              <a:rPr dirty="0" sz="2400">
                <a:latin typeface="Corbel"/>
                <a:cs typeface="Corbel"/>
              </a:rPr>
              <a:t>pos</a:t>
            </a:r>
            <a:r>
              <a:rPr dirty="0" sz="2400" spc="15">
                <a:latin typeface="Corbel"/>
                <a:cs typeface="Corbel"/>
              </a:rPr>
              <a:t> </a:t>
            </a:r>
            <a:r>
              <a:rPr dirty="0" sz="2400" spc="-20">
                <a:latin typeface="Corbel"/>
                <a:cs typeface="Corbel"/>
              </a:rPr>
              <a:t>d</a:t>
            </a:r>
            <a:r>
              <a:rPr dirty="0" sz="2400" spc="-15">
                <a:latin typeface="Corbel"/>
                <a:cs typeface="Corbel"/>
              </a:rPr>
              <a:t>e</a:t>
            </a:r>
            <a:r>
              <a:rPr dirty="0" sz="2400" spc="-10">
                <a:latin typeface="Corbel"/>
                <a:cs typeface="Corbel"/>
              </a:rPr>
              <a:t> </a:t>
            </a:r>
            <a:r>
              <a:rPr dirty="0" sz="2400" spc="-15">
                <a:latin typeface="Corbel"/>
                <a:cs typeface="Corbel"/>
              </a:rPr>
              <a:t>elem</a:t>
            </a:r>
            <a:r>
              <a:rPr dirty="0" sz="2400" spc="-10">
                <a:latin typeface="Corbel"/>
                <a:cs typeface="Corbel"/>
              </a:rPr>
              <a:t>e</a:t>
            </a:r>
            <a:r>
              <a:rPr dirty="0" sz="2400" spc="-5">
                <a:latin typeface="Corbel"/>
                <a:cs typeface="Corbel"/>
              </a:rPr>
              <a:t>n</a:t>
            </a:r>
            <a:r>
              <a:rPr dirty="0" sz="2400" spc="-10">
                <a:latin typeface="Corbel"/>
                <a:cs typeface="Corbel"/>
              </a:rPr>
              <a:t>t</a:t>
            </a:r>
            <a:r>
              <a:rPr dirty="0" sz="2400" spc="-5">
                <a:latin typeface="Corbel"/>
                <a:cs typeface="Corbel"/>
              </a:rPr>
              <a:t>o</a:t>
            </a:r>
            <a:r>
              <a:rPr dirty="0" sz="2400">
                <a:latin typeface="Corbel"/>
                <a:cs typeface="Corbel"/>
              </a:rPr>
              <a:t>s</a:t>
            </a:r>
            <a:r>
              <a:rPr dirty="0" sz="2400" spc="20">
                <a:latin typeface="Corbel"/>
                <a:cs typeface="Corbel"/>
              </a:rPr>
              <a:t> </a:t>
            </a:r>
            <a:r>
              <a:rPr dirty="0" sz="2400" spc="-5">
                <a:latin typeface="Corbel"/>
                <a:cs typeface="Corbel"/>
              </a:rPr>
              <a:t>c</a:t>
            </a:r>
            <a:r>
              <a:rPr dirty="0" sz="2400" spc="5">
                <a:latin typeface="Corbel"/>
                <a:cs typeface="Corbel"/>
              </a:rPr>
              <a:t>o</a:t>
            </a:r>
            <a:r>
              <a:rPr dirty="0" sz="2400" spc="-20">
                <a:latin typeface="Corbel"/>
                <a:cs typeface="Corbel"/>
              </a:rPr>
              <a:t>mo</a:t>
            </a:r>
            <a:r>
              <a:rPr dirty="0" sz="2400" spc="-30">
                <a:latin typeface="Corbel"/>
                <a:cs typeface="Corbel"/>
              </a:rPr>
              <a:t> </a:t>
            </a:r>
            <a:r>
              <a:rPr dirty="0" sz="2400" spc="-15">
                <a:latin typeface="Corbel"/>
                <a:cs typeface="Corbel"/>
              </a:rPr>
              <a:t>se</a:t>
            </a:r>
            <a:r>
              <a:rPr dirty="0" sz="2400" spc="5">
                <a:latin typeface="Corbel"/>
                <a:cs typeface="Corbel"/>
              </a:rPr>
              <a:t> </a:t>
            </a:r>
            <a:r>
              <a:rPr dirty="0" sz="2400" spc="-20">
                <a:latin typeface="Corbel"/>
                <a:cs typeface="Corbel"/>
              </a:rPr>
              <a:t>mu</a:t>
            </a:r>
            <a:r>
              <a:rPr dirty="0" sz="2400" spc="-5">
                <a:latin typeface="Corbel"/>
                <a:cs typeface="Corbel"/>
              </a:rPr>
              <a:t>e</a:t>
            </a:r>
            <a:r>
              <a:rPr dirty="0" sz="2400" spc="-5">
                <a:latin typeface="Corbel"/>
                <a:cs typeface="Corbel"/>
              </a:rPr>
              <a:t>str</a:t>
            </a:r>
            <a:r>
              <a:rPr dirty="0" sz="2400">
                <a:latin typeface="Corbel"/>
                <a:cs typeface="Corbel"/>
              </a:rPr>
              <a:t>a:</a:t>
            </a:r>
            <a:endParaRPr sz="2400">
              <a:latin typeface="Corbel"/>
              <a:cs typeface="Corbel"/>
            </a:endParaRPr>
          </a:p>
          <a:p>
            <a:pPr marL="823594">
              <a:lnSpc>
                <a:spcPct val="100000"/>
              </a:lnSpc>
              <a:spcBef>
                <a:spcPts val="1045"/>
              </a:spcBef>
              <a:tabLst>
                <a:tab pos="4475480" algn="l"/>
              </a:tabLst>
            </a:pPr>
            <a:r>
              <a:rPr dirty="0" sz="2400" spc="-5" b="1">
                <a:latin typeface="Courier New"/>
                <a:cs typeface="Courier New"/>
              </a:rPr>
              <a:t>mylis</a:t>
            </a:r>
            <a:r>
              <a:rPr dirty="0" sz="2400" b="1">
                <a:latin typeface="Courier New"/>
                <a:cs typeface="Courier New"/>
              </a:rPr>
              <a:t>t</a:t>
            </a:r>
            <a:r>
              <a:rPr dirty="0" sz="2400" spc="-15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=</a:t>
            </a:r>
            <a:r>
              <a:rPr dirty="0" sz="2400" spc="-1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[</a:t>
            </a:r>
            <a:r>
              <a:rPr dirty="0" sz="2400" b="1">
                <a:latin typeface="Courier New"/>
                <a:cs typeface="Courier New"/>
              </a:rPr>
              <a:t>'</a:t>
            </a:r>
            <a:r>
              <a:rPr dirty="0" sz="2400" spc="-5" b="1">
                <a:latin typeface="Courier New"/>
                <a:cs typeface="Courier New"/>
              </a:rPr>
              <a:t>one</a:t>
            </a:r>
            <a:r>
              <a:rPr dirty="0" sz="2400" spc="-15" b="1">
                <a:latin typeface="Courier New"/>
                <a:cs typeface="Courier New"/>
              </a:rPr>
              <a:t>'</a:t>
            </a:r>
            <a:r>
              <a:rPr dirty="0" sz="2400" b="1">
                <a:latin typeface="Courier New"/>
                <a:cs typeface="Courier New"/>
              </a:rPr>
              <a:t>,</a:t>
            </a:r>
            <a:r>
              <a:rPr dirty="0" sz="2400" spc="-1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2</a:t>
            </a:r>
            <a:r>
              <a:rPr dirty="0" sz="2400" b="1">
                <a:latin typeface="Courier New"/>
                <a:cs typeface="Courier New"/>
              </a:rPr>
              <a:t>0	,</a:t>
            </a:r>
            <a:r>
              <a:rPr dirty="0" sz="2400" spc="-5" b="1">
                <a:latin typeface="Courier New"/>
                <a:cs typeface="Courier New"/>
              </a:rPr>
              <a:t> </a:t>
            </a:r>
            <a:r>
              <a:rPr dirty="0" sz="2400" spc="-15" b="1">
                <a:latin typeface="Courier New"/>
                <a:cs typeface="Courier New"/>
              </a:rPr>
              <a:t>5.</a:t>
            </a:r>
            <a:r>
              <a:rPr dirty="0" sz="2400" b="1">
                <a:latin typeface="Courier New"/>
                <a:cs typeface="Courier New"/>
              </a:rPr>
              <a:t>5</a:t>
            </a:r>
            <a:r>
              <a:rPr dirty="0" sz="2400" spc="-5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,</a:t>
            </a:r>
            <a:r>
              <a:rPr dirty="0" sz="2400" spc="-5" b="1">
                <a:latin typeface="Courier New"/>
                <a:cs typeface="Courier New"/>
              </a:rPr>
              <a:t> [1</a:t>
            </a:r>
            <a:r>
              <a:rPr dirty="0" sz="2400" spc="-15" b="1">
                <a:latin typeface="Courier New"/>
                <a:cs typeface="Courier New"/>
              </a:rPr>
              <a:t>0</a:t>
            </a:r>
            <a:r>
              <a:rPr dirty="0" sz="2400" b="1">
                <a:latin typeface="Courier New"/>
                <a:cs typeface="Courier New"/>
              </a:rPr>
              <a:t>,</a:t>
            </a:r>
            <a:r>
              <a:rPr dirty="0" sz="2400" spc="-1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15],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703689" y="5610276"/>
            <a:ext cx="1303655" cy="330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0" b="1">
                <a:latin typeface="Courier New"/>
                <a:cs typeface="Courier New"/>
              </a:rPr>
              <a:t>'</a:t>
            </a:r>
            <a:r>
              <a:rPr dirty="0" sz="2400" spc="-15" b="1">
                <a:latin typeface="Courier New"/>
                <a:cs typeface="Courier New"/>
              </a:rPr>
              <a:t>f</a:t>
            </a:r>
            <a:r>
              <a:rPr dirty="0" sz="2400" spc="-5" b="1">
                <a:latin typeface="Courier New"/>
                <a:cs typeface="Courier New"/>
              </a:rPr>
              <a:t>ive']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21236" y="6227892"/>
            <a:ext cx="83185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 spc="-5">
                <a:latin typeface="Corbel"/>
                <a:cs typeface="Corbel"/>
              </a:rPr>
              <a:t>3</a:t>
            </a:r>
            <a:endParaRPr sz="10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13308" rIns="0" bIns="0" rtlCol="0" vert="horz">
            <a:spAutoFit/>
          </a:bodyPr>
          <a:lstStyle/>
          <a:p>
            <a:pPr marL="2767965">
              <a:lnSpc>
                <a:spcPts val="4730"/>
              </a:lnSpc>
            </a:pPr>
            <a:r>
              <a:rPr dirty="0" sz="4000" spc="-35" b="1">
                <a:latin typeface="Arial Rounded MT Bold"/>
                <a:cs typeface="Arial Rounded MT Bold"/>
              </a:rPr>
              <a:t>C</a:t>
            </a:r>
            <a:r>
              <a:rPr dirty="0" sz="4000" spc="-100" b="1">
                <a:latin typeface="Arial Rounded MT Bold"/>
                <a:cs typeface="Arial Rounded MT Bold"/>
              </a:rPr>
              <a:t>r</a:t>
            </a:r>
            <a:r>
              <a:rPr dirty="0" sz="4000" spc="-15" b="1">
                <a:latin typeface="Arial Rounded MT Bold"/>
                <a:cs typeface="Arial Rounded MT Bold"/>
              </a:rPr>
              <a:t>e</a:t>
            </a:r>
            <a:r>
              <a:rPr dirty="0" sz="4000" spc="-30" b="1">
                <a:latin typeface="Arial Rounded MT Bold"/>
                <a:cs typeface="Arial Rounded MT Bold"/>
              </a:rPr>
              <a:t>a</a:t>
            </a:r>
            <a:r>
              <a:rPr dirty="0" sz="4000" spc="-20" b="1">
                <a:latin typeface="Arial Rounded MT Bold"/>
                <a:cs typeface="Arial Rounded MT Bold"/>
              </a:rPr>
              <a:t>r</a:t>
            </a:r>
            <a:r>
              <a:rPr dirty="0" sz="4000" spc="-40" b="1">
                <a:latin typeface="Arial Rounded MT Bold"/>
                <a:cs typeface="Arial Rounded MT Bold"/>
              </a:rPr>
              <a:t> </a:t>
            </a:r>
            <a:r>
              <a:rPr dirty="0" sz="4000" spc="-15" b="1">
                <a:latin typeface="Arial Rounded MT Bold"/>
                <a:cs typeface="Arial Rounded MT Bold"/>
              </a:rPr>
              <a:t>l</a:t>
            </a:r>
            <a:r>
              <a:rPr dirty="0" sz="4000" b="1">
                <a:latin typeface="Arial Rounded MT Bold"/>
                <a:cs typeface="Arial Rounded MT Bold"/>
              </a:rPr>
              <a:t>i</a:t>
            </a:r>
            <a:r>
              <a:rPr dirty="0" sz="4000" spc="-25" b="1">
                <a:latin typeface="Arial Rounded MT Bold"/>
                <a:cs typeface="Arial Rounded MT Bold"/>
              </a:rPr>
              <a:t>s</a:t>
            </a:r>
            <a:r>
              <a:rPr dirty="0" sz="4000" b="1">
                <a:latin typeface="Arial Rounded MT Bold"/>
                <a:cs typeface="Arial Rounded MT Bold"/>
              </a:rPr>
              <a:t>t</a:t>
            </a:r>
            <a:r>
              <a:rPr dirty="0" sz="4000" spc="-15" b="1">
                <a:latin typeface="Arial Rounded MT Bold"/>
                <a:cs typeface="Arial Rounded MT Bold"/>
              </a:rPr>
              <a:t>a</a:t>
            </a:r>
            <a:r>
              <a:rPr dirty="0" sz="4000" spc="-25" b="1">
                <a:latin typeface="Arial Rounded MT Bold"/>
                <a:cs typeface="Arial Rounded MT Bold"/>
              </a:rPr>
              <a:t>s</a:t>
            </a:r>
            <a:r>
              <a:rPr dirty="0" sz="4000" spc="-25" b="1">
                <a:latin typeface="Arial Rounded MT Bold"/>
                <a:cs typeface="Arial Rounded MT Bold"/>
              </a:rPr>
              <a:t> </a:t>
            </a:r>
            <a:r>
              <a:rPr dirty="0" sz="4000" spc="-15" b="1">
                <a:latin typeface="Arial Rounded MT Bold"/>
                <a:cs typeface="Arial Rounded MT Bold"/>
              </a:rPr>
              <a:t>e</a:t>
            </a:r>
            <a:r>
              <a:rPr dirty="0" sz="4000" spc="-25" b="1">
                <a:latin typeface="Arial Rounded MT Bold"/>
                <a:cs typeface="Arial Rounded MT Bold"/>
              </a:rPr>
              <a:t>n</a:t>
            </a:r>
            <a:r>
              <a:rPr dirty="0" sz="4000" spc="-20" b="1">
                <a:latin typeface="Arial Rounded MT Bold"/>
                <a:cs typeface="Arial Rounded MT Bold"/>
              </a:rPr>
              <a:t> </a:t>
            </a:r>
            <a:r>
              <a:rPr dirty="0" sz="4000" spc="-30" b="1">
                <a:latin typeface="Arial Rounded MT Bold"/>
                <a:cs typeface="Arial Rounded MT Bold"/>
              </a:rPr>
              <a:t>P</a:t>
            </a:r>
            <a:r>
              <a:rPr dirty="0" sz="4000" spc="-15" b="1">
                <a:latin typeface="Arial Rounded MT Bold"/>
                <a:cs typeface="Arial Rounded MT Bold"/>
              </a:rPr>
              <a:t>y</a:t>
            </a:r>
            <a:r>
              <a:rPr dirty="0" sz="4000" spc="-10" b="1">
                <a:latin typeface="Arial Rounded MT Bold"/>
                <a:cs typeface="Arial Rounded MT Bold"/>
              </a:rPr>
              <a:t>t</a:t>
            </a:r>
            <a:r>
              <a:rPr dirty="0" sz="4000" spc="-25" b="1">
                <a:latin typeface="Arial Rounded MT Bold"/>
                <a:cs typeface="Arial Rounded MT Bold"/>
              </a:rPr>
              <a:t>h</a:t>
            </a:r>
            <a:r>
              <a:rPr dirty="0" sz="4000" spc="-10" b="1">
                <a:latin typeface="Arial Rounded MT Bold"/>
                <a:cs typeface="Arial Rounded MT Bold"/>
              </a:rPr>
              <a:t>o</a:t>
            </a:r>
            <a:r>
              <a:rPr dirty="0" sz="4000" spc="-25" b="1">
                <a:latin typeface="Arial Rounded MT Bold"/>
                <a:cs typeface="Arial Rounded MT Bold"/>
              </a:rPr>
              <a:t>n</a:t>
            </a:r>
            <a:endParaRPr sz="4000">
              <a:latin typeface="Arial Rounded MT Bold"/>
              <a:cs typeface="Arial Rounded MT Bol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55038" y="1533157"/>
            <a:ext cx="9860280" cy="23609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99085" indent="-286385">
              <a:lnSpc>
                <a:spcPct val="100000"/>
              </a:lnSpc>
              <a:buClr>
                <a:srgbClr val="1286C3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dirty="0" sz="2400">
                <a:latin typeface="Corbel"/>
                <a:cs typeface="Corbel"/>
              </a:rPr>
              <a:t>O</a:t>
            </a:r>
            <a:r>
              <a:rPr dirty="0" sz="2400" spc="-15">
                <a:latin typeface="Corbel"/>
                <a:cs typeface="Corbel"/>
              </a:rPr>
              <a:t> </a:t>
            </a:r>
            <a:r>
              <a:rPr dirty="0" sz="2400" spc="-15">
                <a:latin typeface="Corbel"/>
                <a:cs typeface="Corbel"/>
              </a:rPr>
              <a:t>pued</a:t>
            </a:r>
            <a:r>
              <a:rPr dirty="0" sz="2400" spc="-10">
                <a:latin typeface="Corbel"/>
                <a:cs typeface="Corbel"/>
              </a:rPr>
              <a:t>e</a:t>
            </a:r>
            <a:r>
              <a:rPr dirty="0" sz="2400">
                <a:latin typeface="Corbel"/>
                <a:cs typeface="Corbel"/>
              </a:rPr>
              <a:t>s </a:t>
            </a:r>
            <a:r>
              <a:rPr dirty="0" sz="2400" spc="-20">
                <a:latin typeface="Corbel"/>
                <a:cs typeface="Corbel"/>
              </a:rPr>
              <a:t>tene</a:t>
            </a:r>
            <a:r>
              <a:rPr dirty="0" sz="2400" spc="-10">
                <a:latin typeface="Corbel"/>
                <a:cs typeface="Corbel"/>
              </a:rPr>
              <a:t>r</a:t>
            </a:r>
            <a:r>
              <a:rPr dirty="0" sz="2400">
                <a:latin typeface="Corbel"/>
                <a:cs typeface="Corbel"/>
              </a:rPr>
              <a:t> </a:t>
            </a:r>
            <a:r>
              <a:rPr dirty="0" sz="2400" spc="-15">
                <a:latin typeface="Corbel"/>
                <a:cs typeface="Corbel"/>
              </a:rPr>
              <a:t>una</a:t>
            </a:r>
            <a:r>
              <a:rPr dirty="0" sz="2400" spc="-15">
                <a:latin typeface="Corbel"/>
                <a:cs typeface="Corbel"/>
              </a:rPr>
              <a:t> </a:t>
            </a:r>
            <a:r>
              <a:rPr dirty="0" sz="2400" spc="-10">
                <a:latin typeface="Corbel"/>
                <a:cs typeface="Corbel"/>
              </a:rPr>
              <a:t>l</a:t>
            </a:r>
            <a:r>
              <a:rPr dirty="0" sz="2400" spc="-20">
                <a:latin typeface="Corbel"/>
                <a:cs typeface="Corbel"/>
              </a:rPr>
              <a:t>i</a:t>
            </a:r>
            <a:r>
              <a:rPr dirty="0" sz="2400" spc="-5">
                <a:latin typeface="Corbel"/>
                <a:cs typeface="Corbel"/>
              </a:rPr>
              <a:t>st</a:t>
            </a:r>
            <a:r>
              <a:rPr dirty="0" sz="2400">
                <a:latin typeface="Corbel"/>
                <a:cs typeface="Corbel"/>
              </a:rPr>
              <a:t>a</a:t>
            </a:r>
            <a:r>
              <a:rPr dirty="0" sz="2400" spc="20">
                <a:latin typeface="Corbel"/>
                <a:cs typeface="Corbel"/>
              </a:rPr>
              <a:t> </a:t>
            </a:r>
            <a:r>
              <a:rPr dirty="0" sz="2400" spc="-10">
                <a:latin typeface="Corbel"/>
                <a:cs typeface="Corbel"/>
              </a:rPr>
              <a:t>vací</a:t>
            </a:r>
            <a:r>
              <a:rPr dirty="0" sz="2400" spc="-25">
                <a:latin typeface="Corbel"/>
                <a:cs typeface="Corbel"/>
              </a:rPr>
              <a:t>a</a:t>
            </a:r>
            <a:r>
              <a:rPr dirty="0" sz="2400">
                <a:latin typeface="Corbel"/>
                <a:cs typeface="Corbel"/>
              </a:rPr>
              <a:t>:</a:t>
            </a:r>
            <a:endParaRPr sz="2400">
              <a:latin typeface="Corbel"/>
              <a:cs typeface="Corbel"/>
            </a:endParaRPr>
          </a:p>
          <a:p>
            <a:pPr algn="ctr" marL="3175">
              <a:lnSpc>
                <a:spcPct val="100000"/>
              </a:lnSpc>
              <a:spcBef>
                <a:spcPts val="1040"/>
              </a:spcBef>
            </a:pPr>
            <a:r>
              <a:rPr dirty="0" sz="2400" spc="-5" b="1">
                <a:latin typeface="Courier New"/>
                <a:cs typeface="Courier New"/>
              </a:rPr>
              <a:t>mylis</a:t>
            </a:r>
            <a:r>
              <a:rPr dirty="0" sz="2400" b="1">
                <a:latin typeface="Courier New"/>
                <a:cs typeface="Courier New"/>
              </a:rPr>
              <a:t>t</a:t>
            </a:r>
            <a:r>
              <a:rPr dirty="0" sz="2400" spc="-15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=</a:t>
            </a:r>
            <a:r>
              <a:rPr dirty="0" sz="2400" spc="-1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[]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8"/>
              </a:spcBef>
            </a:pPr>
            <a:endParaRPr sz="2250">
              <a:latin typeface="Times New Roman"/>
              <a:cs typeface="Times New Roman"/>
            </a:endParaRPr>
          </a:p>
          <a:p>
            <a:pPr marL="299085" marR="5080" indent="-286385">
              <a:lnSpc>
                <a:spcPct val="100000"/>
              </a:lnSpc>
              <a:buClr>
                <a:srgbClr val="1286C3"/>
              </a:buClr>
              <a:buSzPct val="143750"/>
              <a:buFont typeface="Arial"/>
              <a:buChar char="•"/>
              <a:tabLst>
                <a:tab pos="299720" algn="l"/>
                <a:tab pos="1585595" algn="l"/>
                <a:tab pos="1932939" algn="l"/>
                <a:tab pos="3653790" algn="l"/>
                <a:tab pos="5751195" algn="l"/>
                <a:tab pos="6816725" algn="l"/>
                <a:tab pos="9099550" algn="l"/>
              </a:tabLst>
            </a:pPr>
            <a:r>
              <a:rPr dirty="0" sz="2400" spc="-15">
                <a:latin typeface="Corbel"/>
                <a:cs typeface="Corbel"/>
              </a:rPr>
              <a:t>La</a:t>
            </a:r>
            <a:r>
              <a:rPr dirty="0" sz="2400">
                <a:latin typeface="Corbel"/>
                <a:cs typeface="Corbel"/>
              </a:rPr>
              <a:t> </a:t>
            </a:r>
            <a:r>
              <a:rPr dirty="0" sz="2400" spc="35">
                <a:latin typeface="Corbel"/>
                <a:cs typeface="Corbel"/>
              </a:rPr>
              <a:t> </a:t>
            </a:r>
            <a:r>
              <a:rPr dirty="0" sz="2400" spc="-5">
                <a:latin typeface="Corbel"/>
                <a:cs typeface="Corbel"/>
              </a:rPr>
              <a:t>l</a:t>
            </a:r>
            <a:r>
              <a:rPr dirty="0" sz="2400">
                <a:latin typeface="Corbel"/>
                <a:cs typeface="Corbel"/>
              </a:rPr>
              <a:t>i</a:t>
            </a:r>
            <a:r>
              <a:rPr dirty="0" sz="2400" spc="5">
                <a:latin typeface="Corbel"/>
                <a:cs typeface="Corbel"/>
              </a:rPr>
              <a:t>s</a:t>
            </a:r>
            <a:r>
              <a:rPr dirty="0" sz="2400" spc="-15">
                <a:latin typeface="Corbel"/>
                <a:cs typeface="Corbel"/>
              </a:rPr>
              <a:t>tas</a:t>
            </a:r>
            <a:r>
              <a:rPr dirty="0" sz="2400" spc="-10">
                <a:latin typeface="Corbel"/>
                <a:cs typeface="Corbel"/>
              </a:rPr>
              <a:t>,</a:t>
            </a:r>
            <a:r>
              <a:rPr dirty="0" sz="2400">
                <a:latin typeface="Corbel"/>
                <a:cs typeface="Corbel"/>
              </a:rPr>
              <a:t>	</a:t>
            </a:r>
            <a:r>
              <a:rPr dirty="0" sz="2400" spc="-10">
                <a:latin typeface="Corbel"/>
                <a:cs typeface="Corbel"/>
              </a:rPr>
              <a:t>al</a:t>
            </a:r>
            <a:r>
              <a:rPr dirty="0" sz="2400">
                <a:latin typeface="Corbel"/>
                <a:cs typeface="Corbel"/>
              </a:rPr>
              <a:t>	</a:t>
            </a:r>
            <a:r>
              <a:rPr dirty="0" sz="2400" spc="-10">
                <a:latin typeface="Corbel"/>
                <a:cs typeface="Corbel"/>
              </a:rPr>
              <a:t>c</a:t>
            </a:r>
            <a:r>
              <a:rPr dirty="0" sz="2400" spc="-20">
                <a:latin typeface="Corbel"/>
                <a:cs typeface="Corbel"/>
              </a:rPr>
              <a:t>onsiderars</a:t>
            </a:r>
            <a:r>
              <a:rPr dirty="0" sz="2400" spc="-15">
                <a:latin typeface="Corbel"/>
                <a:cs typeface="Corbel"/>
              </a:rPr>
              <a:t>e</a:t>
            </a:r>
            <a:r>
              <a:rPr dirty="0" sz="2400">
                <a:latin typeface="Corbel"/>
                <a:cs typeface="Corbel"/>
              </a:rPr>
              <a:t>	</a:t>
            </a:r>
            <a:r>
              <a:rPr dirty="0" sz="2400" spc="-5">
                <a:latin typeface="Corbel"/>
                <a:cs typeface="Corbel"/>
              </a:rPr>
              <a:t>com</a:t>
            </a:r>
            <a:r>
              <a:rPr dirty="0" sz="2400">
                <a:latin typeface="Corbel"/>
                <a:cs typeface="Corbel"/>
              </a:rPr>
              <a:t>o </a:t>
            </a:r>
            <a:r>
              <a:rPr dirty="0" sz="2400" spc="15">
                <a:latin typeface="Corbel"/>
                <a:cs typeface="Corbel"/>
              </a:rPr>
              <a:t> </a:t>
            </a:r>
            <a:r>
              <a:rPr dirty="0" sz="2400" spc="-10">
                <a:latin typeface="Corbel"/>
                <a:cs typeface="Corbel"/>
              </a:rPr>
              <a:t>u</a:t>
            </a:r>
            <a:r>
              <a:rPr dirty="0" sz="2400" spc="-15">
                <a:latin typeface="Corbel"/>
                <a:cs typeface="Corbel"/>
              </a:rPr>
              <a:t>n</a:t>
            </a:r>
            <a:r>
              <a:rPr dirty="0" sz="2400">
                <a:latin typeface="Corbel"/>
                <a:cs typeface="Corbel"/>
              </a:rPr>
              <a:t> </a:t>
            </a:r>
            <a:r>
              <a:rPr dirty="0" sz="2400" spc="30">
                <a:latin typeface="Corbel"/>
                <a:cs typeface="Corbel"/>
              </a:rPr>
              <a:t> </a:t>
            </a:r>
            <a:r>
              <a:rPr dirty="0" sz="2400" spc="-15">
                <a:latin typeface="Corbel"/>
                <a:cs typeface="Corbel"/>
              </a:rPr>
              <a:t>va</a:t>
            </a:r>
            <a:r>
              <a:rPr dirty="0" sz="2400" spc="-20">
                <a:latin typeface="Corbel"/>
                <a:cs typeface="Corbel"/>
              </a:rPr>
              <a:t>l</a:t>
            </a:r>
            <a:r>
              <a:rPr dirty="0" sz="2400" spc="-5">
                <a:latin typeface="Corbel"/>
                <a:cs typeface="Corbel"/>
              </a:rPr>
              <a:t>o</a:t>
            </a:r>
            <a:r>
              <a:rPr dirty="0" sz="2400" spc="-125">
                <a:latin typeface="Corbel"/>
                <a:cs typeface="Corbel"/>
              </a:rPr>
              <a:t>r</a:t>
            </a:r>
            <a:r>
              <a:rPr dirty="0" sz="2400" spc="-10">
                <a:latin typeface="Corbel"/>
                <a:cs typeface="Corbel"/>
              </a:rPr>
              <a:t>,</a:t>
            </a:r>
            <a:r>
              <a:rPr dirty="0" sz="2400">
                <a:latin typeface="Corbel"/>
                <a:cs typeface="Corbel"/>
              </a:rPr>
              <a:t>	</a:t>
            </a:r>
            <a:r>
              <a:rPr dirty="0" sz="2400" spc="-15">
                <a:latin typeface="Corbel"/>
                <a:cs typeface="Corbel"/>
              </a:rPr>
              <a:t>aunq</a:t>
            </a:r>
            <a:r>
              <a:rPr dirty="0" sz="2400" spc="-10">
                <a:latin typeface="Corbel"/>
                <a:cs typeface="Corbel"/>
              </a:rPr>
              <a:t>u</a:t>
            </a:r>
            <a:r>
              <a:rPr dirty="0" sz="2400" spc="-15">
                <a:latin typeface="Corbel"/>
                <a:cs typeface="Corbel"/>
              </a:rPr>
              <a:t>e</a:t>
            </a:r>
            <a:r>
              <a:rPr dirty="0" sz="2400">
                <a:latin typeface="Corbel"/>
                <a:cs typeface="Corbel"/>
              </a:rPr>
              <a:t>	</a:t>
            </a:r>
            <a:r>
              <a:rPr dirty="0" sz="2400" spc="-15">
                <a:latin typeface="Corbel"/>
                <a:cs typeface="Corbel"/>
              </a:rPr>
              <a:t>den</a:t>
            </a:r>
            <a:r>
              <a:rPr dirty="0" sz="2400" spc="-20">
                <a:latin typeface="Corbel"/>
                <a:cs typeface="Corbel"/>
              </a:rPr>
              <a:t>t</a:t>
            </a:r>
            <a:r>
              <a:rPr dirty="0" sz="2400">
                <a:latin typeface="Corbel"/>
                <a:cs typeface="Corbel"/>
              </a:rPr>
              <a:t>ro </a:t>
            </a:r>
            <a:r>
              <a:rPr dirty="0" sz="2400" spc="30">
                <a:latin typeface="Corbel"/>
                <a:cs typeface="Corbel"/>
              </a:rPr>
              <a:t> </a:t>
            </a:r>
            <a:r>
              <a:rPr dirty="0" sz="2400" spc="-10">
                <a:latin typeface="Corbel"/>
                <a:cs typeface="Corbel"/>
              </a:rPr>
              <a:t>c</a:t>
            </a:r>
            <a:r>
              <a:rPr dirty="0" sz="2400" spc="-5">
                <a:latin typeface="Corbel"/>
                <a:cs typeface="Corbel"/>
              </a:rPr>
              <a:t>onten</a:t>
            </a:r>
            <a:r>
              <a:rPr dirty="0" sz="2400" spc="-10">
                <a:latin typeface="Corbel"/>
                <a:cs typeface="Corbel"/>
              </a:rPr>
              <a:t>g</a:t>
            </a:r>
            <a:r>
              <a:rPr dirty="0" sz="2400" spc="-15">
                <a:latin typeface="Corbel"/>
                <a:cs typeface="Corbel"/>
              </a:rPr>
              <a:t>a</a:t>
            </a:r>
            <a:r>
              <a:rPr dirty="0" sz="2400">
                <a:latin typeface="Corbel"/>
                <a:cs typeface="Corbel"/>
              </a:rPr>
              <a:t>	</a:t>
            </a:r>
            <a:r>
              <a:rPr dirty="0" sz="2400" spc="-15">
                <a:latin typeface="Corbel"/>
                <a:cs typeface="Corbel"/>
              </a:rPr>
              <a:t>var</a:t>
            </a:r>
            <a:r>
              <a:rPr dirty="0" sz="2400" spc="-20">
                <a:latin typeface="Corbel"/>
                <a:cs typeface="Corbel"/>
              </a:rPr>
              <a:t>i</a:t>
            </a:r>
            <a:r>
              <a:rPr dirty="0" sz="2400" spc="-5">
                <a:latin typeface="Corbel"/>
                <a:cs typeface="Corbel"/>
              </a:rPr>
              <a:t>os</a:t>
            </a:r>
            <a:r>
              <a:rPr dirty="0" sz="2400" spc="-5">
                <a:latin typeface="Corbel"/>
                <a:cs typeface="Corbel"/>
              </a:rPr>
              <a:t> </a:t>
            </a:r>
            <a:r>
              <a:rPr dirty="0" sz="2400" spc="-10">
                <a:latin typeface="Corbel"/>
                <a:cs typeface="Corbel"/>
              </a:rPr>
              <a:t>el</a:t>
            </a:r>
            <a:r>
              <a:rPr dirty="0" sz="2400" spc="-10">
                <a:latin typeface="Corbel"/>
                <a:cs typeface="Corbel"/>
              </a:rPr>
              <a:t>e</a:t>
            </a:r>
            <a:r>
              <a:rPr dirty="0" sz="2400" spc="-20">
                <a:latin typeface="Corbel"/>
                <a:cs typeface="Corbel"/>
              </a:rPr>
              <a:t>m</a:t>
            </a:r>
            <a:r>
              <a:rPr dirty="0" sz="2400" spc="-5">
                <a:latin typeface="Corbel"/>
                <a:cs typeface="Corbel"/>
              </a:rPr>
              <a:t>e</a:t>
            </a:r>
            <a:r>
              <a:rPr dirty="0" sz="2400" spc="-5">
                <a:latin typeface="Corbel"/>
                <a:cs typeface="Corbel"/>
              </a:rPr>
              <a:t>ntos</a:t>
            </a:r>
            <a:r>
              <a:rPr dirty="0" sz="2400">
                <a:latin typeface="Corbel"/>
                <a:cs typeface="Corbel"/>
              </a:rPr>
              <a:t>,</a:t>
            </a:r>
            <a:r>
              <a:rPr dirty="0" sz="2400" spc="10">
                <a:latin typeface="Corbel"/>
                <a:cs typeface="Corbel"/>
              </a:rPr>
              <a:t> </a:t>
            </a:r>
            <a:r>
              <a:rPr dirty="0" sz="2400" spc="-15">
                <a:latin typeface="Corbel"/>
                <a:cs typeface="Corbel"/>
              </a:rPr>
              <a:t>se</a:t>
            </a:r>
            <a:r>
              <a:rPr dirty="0" sz="2400" spc="5">
                <a:latin typeface="Corbel"/>
                <a:cs typeface="Corbel"/>
              </a:rPr>
              <a:t> </a:t>
            </a:r>
            <a:r>
              <a:rPr dirty="0" sz="2400" spc="-15">
                <a:latin typeface="Corbel"/>
                <a:cs typeface="Corbel"/>
              </a:rPr>
              <a:t>pued</a:t>
            </a:r>
            <a:r>
              <a:rPr dirty="0" sz="2400" spc="-10">
                <a:latin typeface="Corbel"/>
                <a:cs typeface="Corbel"/>
              </a:rPr>
              <a:t>e</a:t>
            </a:r>
            <a:r>
              <a:rPr dirty="0" sz="2400">
                <a:latin typeface="Corbel"/>
                <a:cs typeface="Corbel"/>
              </a:rPr>
              <a:t>n</a:t>
            </a:r>
            <a:r>
              <a:rPr dirty="0" sz="2400" spc="-15">
                <a:latin typeface="Corbel"/>
                <a:cs typeface="Corbel"/>
              </a:rPr>
              <a:t> </a:t>
            </a:r>
            <a:r>
              <a:rPr dirty="0" sz="2400" spc="-15">
                <a:latin typeface="Corbel"/>
                <a:cs typeface="Corbel"/>
              </a:rPr>
              <a:t>impr</a:t>
            </a:r>
            <a:r>
              <a:rPr dirty="0" sz="2400" spc="-20">
                <a:latin typeface="Corbel"/>
                <a:cs typeface="Corbel"/>
              </a:rPr>
              <a:t>i</a:t>
            </a:r>
            <a:r>
              <a:rPr dirty="0" sz="2400" spc="-15">
                <a:latin typeface="Corbel"/>
                <a:cs typeface="Corbel"/>
              </a:rPr>
              <a:t>mir</a:t>
            </a:r>
            <a:r>
              <a:rPr dirty="0" sz="2400" spc="5">
                <a:latin typeface="Corbel"/>
                <a:cs typeface="Corbel"/>
              </a:rPr>
              <a:t> </a:t>
            </a:r>
            <a:r>
              <a:rPr dirty="0" sz="2400" spc="-5">
                <a:latin typeface="Corbel"/>
                <a:cs typeface="Corbel"/>
              </a:rPr>
              <a:t>c</a:t>
            </a:r>
            <a:r>
              <a:rPr dirty="0" sz="2400" spc="5">
                <a:latin typeface="Corbel"/>
                <a:cs typeface="Corbel"/>
              </a:rPr>
              <a:t>o</a:t>
            </a:r>
            <a:r>
              <a:rPr dirty="0" sz="2400" spc="-20">
                <a:latin typeface="Corbel"/>
                <a:cs typeface="Corbel"/>
              </a:rPr>
              <a:t>mo</a:t>
            </a:r>
            <a:r>
              <a:rPr dirty="0" sz="2400" spc="-30">
                <a:latin typeface="Corbel"/>
                <a:cs typeface="Corbel"/>
              </a:rPr>
              <a:t> </a:t>
            </a:r>
            <a:r>
              <a:rPr dirty="0" sz="2400">
                <a:latin typeface="Corbel"/>
                <a:cs typeface="Corbel"/>
              </a:rPr>
              <a:t>si</a:t>
            </a:r>
            <a:r>
              <a:rPr dirty="0" sz="2400" spc="5">
                <a:latin typeface="Corbel"/>
                <a:cs typeface="Corbel"/>
              </a:rPr>
              <a:t> </a:t>
            </a:r>
            <a:r>
              <a:rPr dirty="0" sz="2400" spc="-10">
                <a:latin typeface="Corbel"/>
                <a:cs typeface="Corbel"/>
              </a:rPr>
              <a:t>f</a:t>
            </a:r>
            <a:r>
              <a:rPr dirty="0" sz="2400" spc="-10">
                <a:latin typeface="Corbel"/>
                <a:cs typeface="Corbel"/>
              </a:rPr>
              <a:t>u</a:t>
            </a:r>
            <a:r>
              <a:rPr dirty="0" sz="2400" spc="-15">
                <a:latin typeface="Corbel"/>
                <a:cs typeface="Corbel"/>
              </a:rPr>
              <a:t>era</a:t>
            </a:r>
            <a:r>
              <a:rPr dirty="0" sz="2400" spc="-20">
                <a:latin typeface="Corbel"/>
                <a:cs typeface="Corbel"/>
              </a:rPr>
              <a:t> </a:t>
            </a:r>
            <a:r>
              <a:rPr dirty="0" sz="2400" spc="-15">
                <a:latin typeface="Corbel"/>
                <a:cs typeface="Corbel"/>
              </a:rPr>
              <a:t>una</a:t>
            </a:r>
            <a:r>
              <a:rPr dirty="0" sz="2400" spc="-15">
                <a:latin typeface="Corbel"/>
                <a:cs typeface="Corbel"/>
              </a:rPr>
              <a:t> </a:t>
            </a:r>
            <a:r>
              <a:rPr dirty="0" sz="2400" spc="-15">
                <a:latin typeface="Corbel"/>
                <a:cs typeface="Corbel"/>
              </a:rPr>
              <a:t>var</a:t>
            </a:r>
            <a:r>
              <a:rPr dirty="0" sz="2400" spc="-20">
                <a:latin typeface="Corbel"/>
                <a:cs typeface="Corbel"/>
              </a:rPr>
              <a:t>i</a:t>
            </a:r>
            <a:r>
              <a:rPr dirty="0" sz="2400" spc="-15">
                <a:latin typeface="Corbel"/>
                <a:cs typeface="Corbel"/>
              </a:rPr>
              <a:t>ab</a:t>
            </a:r>
            <a:r>
              <a:rPr dirty="0" sz="2400" spc="-20">
                <a:latin typeface="Corbel"/>
                <a:cs typeface="Corbel"/>
              </a:rPr>
              <a:t>l</a:t>
            </a:r>
            <a:r>
              <a:rPr dirty="0" sz="2400" spc="-15">
                <a:latin typeface="Corbel"/>
                <a:cs typeface="Corbel"/>
              </a:rPr>
              <a:t>e</a:t>
            </a:r>
            <a:r>
              <a:rPr dirty="0" sz="2400" spc="15">
                <a:latin typeface="Corbel"/>
                <a:cs typeface="Corbel"/>
              </a:rPr>
              <a:t> </a:t>
            </a:r>
            <a:r>
              <a:rPr dirty="0" sz="2400" spc="-5">
                <a:latin typeface="Corbel"/>
                <a:cs typeface="Corbel"/>
              </a:rPr>
              <a:t>c</a:t>
            </a:r>
            <a:r>
              <a:rPr dirty="0" sz="2400" spc="5">
                <a:latin typeface="Corbel"/>
                <a:cs typeface="Corbel"/>
              </a:rPr>
              <a:t>u</a:t>
            </a:r>
            <a:r>
              <a:rPr dirty="0" sz="2400" spc="-10">
                <a:latin typeface="Corbel"/>
                <a:cs typeface="Corbel"/>
              </a:rPr>
              <a:t>alquier</a:t>
            </a:r>
            <a:r>
              <a:rPr dirty="0" sz="2400" spc="-10">
                <a:latin typeface="Corbel"/>
                <a:cs typeface="Corbel"/>
              </a:rPr>
              <a:t>a</a:t>
            </a:r>
            <a:r>
              <a:rPr dirty="0" sz="2400">
                <a:latin typeface="Corbel"/>
                <a:cs typeface="Corbel"/>
              </a:rPr>
              <a:t>:</a:t>
            </a:r>
            <a:endParaRPr sz="24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55038" y="4579773"/>
            <a:ext cx="2583180" cy="84581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40800"/>
              </a:lnSpc>
            </a:pPr>
            <a:r>
              <a:rPr dirty="0" sz="2400" spc="-5" b="1">
                <a:latin typeface="Courier New"/>
                <a:cs typeface="Courier New"/>
              </a:rPr>
              <a:t>lis</a:t>
            </a:r>
            <a:r>
              <a:rPr dirty="0" sz="2400" b="1">
                <a:latin typeface="Courier New"/>
                <a:cs typeface="Courier New"/>
              </a:rPr>
              <a:t>t =</a:t>
            </a:r>
            <a:r>
              <a:rPr dirty="0" sz="2400" spc="-15" b="1">
                <a:latin typeface="Courier New"/>
                <a:cs typeface="Courier New"/>
              </a:rPr>
              <a:t> [</a:t>
            </a:r>
            <a:r>
              <a:rPr dirty="0" sz="2400" spc="-5" b="1">
                <a:latin typeface="Courier New"/>
                <a:cs typeface="Courier New"/>
              </a:rPr>
              <a:t>'one',</a:t>
            </a:r>
            <a:r>
              <a:rPr dirty="0" sz="2400" spc="-5" b="1">
                <a:latin typeface="Courier New"/>
                <a:cs typeface="Courier New"/>
              </a:rPr>
              <a:t> prin</a:t>
            </a:r>
            <a:r>
              <a:rPr dirty="0" sz="2400" b="1">
                <a:latin typeface="Courier New"/>
                <a:cs typeface="Courier New"/>
              </a:rPr>
              <a:t>t</a:t>
            </a:r>
            <a:r>
              <a:rPr dirty="0" sz="2400" spc="-5" b="1">
                <a:latin typeface="Courier New"/>
                <a:cs typeface="Courier New"/>
              </a:rPr>
              <a:t>(</a:t>
            </a:r>
            <a:r>
              <a:rPr dirty="0" sz="2400" spc="-15" b="1">
                <a:latin typeface="Courier New"/>
                <a:cs typeface="Courier New"/>
              </a:rPr>
              <a:t>li</a:t>
            </a:r>
            <a:r>
              <a:rPr dirty="0" sz="2400" spc="-5" b="1">
                <a:latin typeface="Courier New"/>
                <a:cs typeface="Courier New"/>
              </a:rPr>
              <a:t>st</a:t>
            </a:r>
            <a:r>
              <a:rPr dirty="0" sz="2400" b="1">
                <a:latin typeface="Courier New"/>
                <a:cs typeface="Courier New"/>
              </a:rPr>
              <a:t>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94301" y="4579773"/>
            <a:ext cx="1121410" cy="330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5" b="1">
                <a:latin typeface="Courier New"/>
                <a:cs typeface="Courier New"/>
              </a:rPr>
              <a:t>'</a:t>
            </a:r>
            <a:r>
              <a:rPr dirty="0" sz="2400" spc="-5" b="1">
                <a:latin typeface="Courier New"/>
                <a:cs typeface="Courier New"/>
              </a:rPr>
              <a:t>two',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72936" y="4579773"/>
            <a:ext cx="1485900" cy="330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5" b="1">
                <a:latin typeface="Courier New"/>
                <a:cs typeface="Courier New"/>
              </a:rPr>
              <a:t>'t</a:t>
            </a:r>
            <a:r>
              <a:rPr dirty="0" sz="2400" spc="-5" b="1">
                <a:latin typeface="Courier New"/>
                <a:cs typeface="Courier New"/>
              </a:rPr>
              <a:t>hre</a:t>
            </a:r>
            <a:r>
              <a:rPr dirty="0" sz="2400" b="1">
                <a:latin typeface="Courier New"/>
                <a:cs typeface="Courier New"/>
              </a:rPr>
              <a:t>e</a:t>
            </a:r>
            <a:r>
              <a:rPr dirty="0" sz="2400" spc="-5" b="1">
                <a:latin typeface="Courier New"/>
                <a:cs typeface="Courier New"/>
              </a:rPr>
              <a:t>',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14666" y="4579773"/>
            <a:ext cx="1304290" cy="330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5" b="1">
                <a:latin typeface="Courier New"/>
                <a:cs typeface="Courier New"/>
              </a:rPr>
              <a:t>'</a:t>
            </a:r>
            <a:r>
              <a:rPr dirty="0" sz="2400" spc="-5" b="1">
                <a:latin typeface="Courier New"/>
                <a:cs typeface="Courier New"/>
              </a:rPr>
              <a:t>four',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74657" y="4579773"/>
            <a:ext cx="1304290" cy="330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15" b="1">
                <a:latin typeface="Courier New"/>
                <a:cs typeface="Courier New"/>
              </a:rPr>
              <a:t>'</a:t>
            </a:r>
            <a:r>
              <a:rPr dirty="0" sz="2400" b="1">
                <a:latin typeface="Courier New"/>
                <a:cs typeface="Courier New"/>
              </a:rPr>
              <a:t>fiv</a:t>
            </a:r>
            <a:r>
              <a:rPr dirty="0" sz="2400" spc="-10" b="1">
                <a:latin typeface="Courier New"/>
                <a:cs typeface="Courier New"/>
              </a:rPr>
              <a:t>e</a:t>
            </a:r>
            <a:r>
              <a:rPr dirty="0" sz="2400" b="1">
                <a:latin typeface="Courier New"/>
                <a:cs typeface="Courier New"/>
              </a:rPr>
              <a:t>’]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413617" y="6227892"/>
            <a:ext cx="90805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 spc="-10">
                <a:latin typeface="Corbel"/>
                <a:cs typeface="Corbel"/>
              </a:rPr>
              <a:t>4</a:t>
            </a:r>
            <a:endParaRPr sz="10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12768" rIns="0" bIns="0" rtlCol="0" vert="horz">
            <a:spAutoFit/>
          </a:bodyPr>
          <a:lstStyle/>
          <a:p>
            <a:pPr marL="4300220">
              <a:lnSpc>
                <a:spcPct val="100000"/>
              </a:lnSpc>
            </a:pPr>
            <a:r>
              <a:rPr dirty="0" sz="4800"/>
              <a:t>Listas</a:t>
            </a:r>
            <a:endParaRPr sz="48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415925" marR="5080" indent="-287020">
              <a:lnSpc>
                <a:spcPct val="97500"/>
              </a:lnSpc>
            </a:pPr>
            <a:r>
              <a:rPr dirty="0" sz="5200" spc="425">
                <a:solidFill>
                  <a:srgbClr val="1286C3"/>
                </a:solidFill>
                <a:latin typeface="Arial"/>
                <a:cs typeface="Arial"/>
              </a:rPr>
              <a:t>•</a:t>
            </a:r>
            <a:r>
              <a:rPr dirty="0"/>
              <a:t>A</a:t>
            </a:r>
            <a:r>
              <a:rPr dirty="0" spc="-5"/>
              <a:t> con</a:t>
            </a:r>
            <a:r>
              <a:rPr dirty="0" spc="-15"/>
              <a:t>t</a:t>
            </a:r>
            <a:r>
              <a:rPr dirty="0"/>
              <a:t>i</a:t>
            </a:r>
            <a:r>
              <a:rPr dirty="0" spc="-60"/>
              <a:t>n</a:t>
            </a:r>
            <a:r>
              <a:rPr dirty="0"/>
              <a:t>ua</a:t>
            </a:r>
            <a:r>
              <a:rPr dirty="0" spc="-15"/>
              <a:t>c</a:t>
            </a:r>
            <a:r>
              <a:rPr dirty="0"/>
              <a:t>ió</a:t>
            </a:r>
            <a:r>
              <a:rPr dirty="0" spc="-15"/>
              <a:t>n</a:t>
            </a:r>
            <a:r>
              <a:rPr dirty="0"/>
              <a:t>,</a:t>
            </a:r>
            <a:r>
              <a:rPr dirty="0" spc="20"/>
              <a:t> </a:t>
            </a:r>
            <a:r>
              <a:rPr dirty="0" spc="-5"/>
              <a:t>c</a:t>
            </a:r>
            <a:r>
              <a:rPr dirty="0" spc="-95"/>
              <a:t>r</a:t>
            </a:r>
            <a:r>
              <a:rPr dirty="0" spc="-5"/>
              <a:t>ea</a:t>
            </a:r>
            <a:r>
              <a:rPr dirty="0" spc="-100"/>
              <a:t>r</a:t>
            </a:r>
            <a:r>
              <a:rPr dirty="0" spc="-5"/>
              <a:t>e</a:t>
            </a:r>
            <a:r>
              <a:rPr dirty="0" spc="-10"/>
              <a:t>m</a:t>
            </a:r>
            <a:r>
              <a:rPr dirty="0"/>
              <a:t>os</a:t>
            </a:r>
            <a:r>
              <a:rPr dirty="0" spc="5"/>
              <a:t> </a:t>
            </a:r>
            <a:r>
              <a:rPr dirty="0"/>
              <a:t>una</a:t>
            </a:r>
            <a:r>
              <a:rPr dirty="0" spc="-15"/>
              <a:t> </a:t>
            </a:r>
            <a:r>
              <a:rPr dirty="0"/>
              <a:t>lista</a:t>
            </a:r>
            <a:r>
              <a:rPr dirty="0" spc="-10"/>
              <a:t> </a:t>
            </a:r>
            <a:r>
              <a:rPr dirty="0" spc="-5"/>
              <a:t>en</a:t>
            </a:r>
            <a:r>
              <a:rPr dirty="0" spc="-5"/>
              <a:t> </a:t>
            </a:r>
            <a:r>
              <a:rPr dirty="0"/>
              <a:t>dónde</a:t>
            </a:r>
            <a:r>
              <a:rPr dirty="0" spc="-5"/>
              <a:t> </a:t>
            </a:r>
            <a:r>
              <a:rPr dirty="0" spc="-105"/>
              <a:t>r</a:t>
            </a:r>
            <a:r>
              <a:rPr dirty="0" spc="-55"/>
              <a:t>e</a:t>
            </a:r>
            <a:r>
              <a:rPr dirty="0" spc="-20"/>
              <a:t>gist</a:t>
            </a:r>
            <a:r>
              <a:rPr dirty="0" spc="-105"/>
              <a:t>r</a:t>
            </a:r>
            <a:r>
              <a:rPr dirty="0" spc="-5"/>
              <a:t>a</a:t>
            </a:r>
            <a:r>
              <a:rPr dirty="0" spc="-90"/>
              <a:t>r</a:t>
            </a:r>
            <a:r>
              <a:rPr dirty="0" spc="-5"/>
              <a:t>em</a:t>
            </a:r>
            <a:r>
              <a:rPr dirty="0" spc="-10"/>
              <a:t>o</a:t>
            </a:r>
            <a:r>
              <a:rPr dirty="0" spc="-20"/>
              <a:t>s</a:t>
            </a:r>
            <a:r>
              <a:rPr dirty="0"/>
              <a:t> </a:t>
            </a:r>
            <a:r>
              <a:rPr dirty="0" spc="-5"/>
              <a:t>e</a:t>
            </a:r>
            <a:r>
              <a:rPr dirty="0"/>
              <a:t>l</a:t>
            </a:r>
            <a:r>
              <a:rPr dirty="0" spc="-10"/>
              <a:t> </a:t>
            </a:r>
            <a:r>
              <a:rPr dirty="0"/>
              <a:t>peso</a:t>
            </a:r>
            <a:r>
              <a:rPr dirty="0" spc="-5"/>
              <a:t> </a:t>
            </a:r>
            <a:r>
              <a:rPr dirty="0"/>
              <a:t>de</a:t>
            </a:r>
            <a:r>
              <a:rPr dirty="0" spc="-5"/>
              <a:t> </a:t>
            </a:r>
            <a:r>
              <a:rPr dirty="0"/>
              <a:t>una</a:t>
            </a:r>
            <a:r>
              <a:rPr dirty="0"/>
              <a:t> pe</a:t>
            </a:r>
            <a:r>
              <a:rPr dirty="0" spc="-90"/>
              <a:t>r</a:t>
            </a:r>
            <a:r>
              <a:rPr dirty="0"/>
              <a:t>sona</a:t>
            </a:r>
            <a:r>
              <a:rPr dirty="0" spc="-5"/>
              <a:t> </a:t>
            </a:r>
            <a:r>
              <a:rPr dirty="0"/>
              <a:t>diari</a:t>
            </a:r>
            <a:r>
              <a:rPr dirty="0" spc="-20"/>
              <a:t>a</a:t>
            </a:r>
            <a:r>
              <a:rPr dirty="0"/>
              <a:t>me</a:t>
            </a:r>
            <a:r>
              <a:rPr dirty="0" spc="-15"/>
              <a:t>n</a:t>
            </a:r>
            <a:r>
              <a:rPr dirty="0"/>
              <a:t>t</a:t>
            </a:r>
            <a:r>
              <a:rPr dirty="0" spc="-185"/>
              <a:t>e</a:t>
            </a:r>
            <a:r>
              <a:rPr dirty="0" spc="-15"/>
              <a:t>.</a:t>
            </a:r>
            <a:endParaRPr sz="5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406015">
              <a:lnSpc>
                <a:spcPts val="5205"/>
              </a:lnSpc>
            </a:pPr>
            <a:r>
              <a:rPr dirty="0"/>
              <a:t>Iniciando</a:t>
            </a:r>
            <a:r>
              <a:rPr dirty="0" spc="-25"/>
              <a:t> </a:t>
            </a:r>
            <a:r>
              <a:rPr dirty="0" spc="-5"/>
              <a:t>co</a:t>
            </a:r>
            <a:r>
              <a:rPr dirty="0"/>
              <a:t>n listas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83283" y="979651"/>
            <a:ext cx="5281930" cy="53022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99085" indent="-286385">
              <a:lnSpc>
                <a:spcPct val="100000"/>
              </a:lnSpc>
              <a:buClr>
                <a:srgbClr val="1286C3"/>
              </a:buClr>
              <a:buSzPct val="144230"/>
              <a:buFont typeface="Arial"/>
              <a:buChar char="•"/>
              <a:tabLst>
                <a:tab pos="299720" algn="l"/>
              </a:tabLst>
            </a:pPr>
            <a:r>
              <a:rPr dirty="0" sz="2600" spc="-5" b="1">
                <a:latin typeface="Corbel"/>
                <a:cs typeface="Corbel"/>
              </a:rPr>
              <a:t>Cre</a:t>
            </a:r>
            <a:r>
              <a:rPr dirty="0" sz="2600" b="1">
                <a:latin typeface="Corbel"/>
                <a:cs typeface="Corbel"/>
              </a:rPr>
              <a:t>a</a:t>
            </a:r>
            <a:r>
              <a:rPr dirty="0" sz="2600" spc="5" b="1">
                <a:latin typeface="Corbel"/>
                <a:cs typeface="Corbel"/>
              </a:rPr>
              <a:t> </a:t>
            </a:r>
            <a:r>
              <a:rPr dirty="0" sz="2600" b="1">
                <a:latin typeface="Corbel"/>
                <a:cs typeface="Corbel"/>
              </a:rPr>
              <a:t>una </a:t>
            </a:r>
            <a:r>
              <a:rPr dirty="0" sz="2600" spc="-5" b="1">
                <a:latin typeface="Corbel"/>
                <a:cs typeface="Corbel"/>
              </a:rPr>
              <a:t>list</a:t>
            </a:r>
            <a:r>
              <a:rPr dirty="0" sz="2600" b="1">
                <a:latin typeface="Corbel"/>
                <a:cs typeface="Corbel"/>
              </a:rPr>
              <a:t>a</a:t>
            </a:r>
            <a:r>
              <a:rPr dirty="0" sz="2600" spc="-5" b="1">
                <a:latin typeface="Corbel"/>
                <a:cs typeface="Corbel"/>
              </a:rPr>
              <a:t> </a:t>
            </a:r>
            <a:r>
              <a:rPr dirty="0" sz="2600" b="1">
                <a:latin typeface="Corbel"/>
                <a:cs typeface="Corbel"/>
              </a:rPr>
              <a:t>de </a:t>
            </a:r>
            <a:r>
              <a:rPr dirty="0" sz="2600" spc="-5" b="1">
                <a:latin typeface="Corbel"/>
                <a:cs typeface="Corbel"/>
              </a:rPr>
              <a:t>lo</a:t>
            </a:r>
            <a:r>
              <a:rPr dirty="0" sz="2600" b="1">
                <a:latin typeface="Corbel"/>
                <a:cs typeface="Corbel"/>
              </a:rPr>
              <a:t>s</a:t>
            </a:r>
            <a:r>
              <a:rPr dirty="0" sz="2600" spc="5" b="1">
                <a:latin typeface="Corbel"/>
                <a:cs typeface="Corbel"/>
              </a:rPr>
              <a:t> </a:t>
            </a:r>
            <a:r>
              <a:rPr dirty="0" sz="2600" b="1">
                <a:latin typeface="Corbel"/>
                <a:cs typeface="Corbel"/>
              </a:rPr>
              <a:t>pesos.</a:t>
            </a:r>
            <a:endParaRPr sz="26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8"/>
              </a:spcBef>
              <a:buClr>
                <a:srgbClr val="1286C3"/>
              </a:buClr>
              <a:buFont typeface="Arial"/>
              <a:buChar char="•"/>
            </a:pPr>
            <a:endParaRPr sz="4600">
              <a:latin typeface="Times New Roman"/>
              <a:cs typeface="Times New Roman"/>
            </a:endParaRPr>
          </a:p>
          <a:p>
            <a:pPr marL="299085" marR="582930" indent="-286385">
              <a:lnSpc>
                <a:spcPts val="2810"/>
              </a:lnSpc>
              <a:buClr>
                <a:srgbClr val="1286C3"/>
              </a:buClr>
              <a:buSzPct val="144230"/>
              <a:buFont typeface="Arial"/>
              <a:buChar char="•"/>
              <a:tabLst>
                <a:tab pos="299720" algn="l"/>
              </a:tabLst>
            </a:pPr>
            <a:r>
              <a:rPr dirty="0" sz="2600" b="1">
                <a:latin typeface="Corbel"/>
                <a:cs typeface="Corbel"/>
              </a:rPr>
              <a:t>Despliega</a:t>
            </a:r>
            <a:r>
              <a:rPr dirty="0" sz="2600" spc="-10" b="1">
                <a:latin typeface="Corbel"/>
                <a:cs typeface="Corbel"/>
              </a:rPr>
              <a:t> </a:t>
            </a:r>
            <a:r>
              <a:rPr dirty="0" sz="2600" b="1">
                <a:latin typeface="Corbel"/>
                <a:cs typeface="Corbel"/>
              </a:rPr>
              <a:t>algun</a:t>
            </a:r>
            <a:r>
              <a:rPr dirty="0" sz="2600" spc="-15" b="1">
                <a:latin typeface="Corbel"/>
                <a:cs typeface="Corbel"/>
              </a:rPr>
              <a:t>o</a:t>
            </a:r>
            <a:r>
              <a:rPr dirty="0" sz="2600" b="1">
                <a:latin typeface="Corbel"/>
                <a:cs typeface="Corbel"/>
              </a:rPr>
              <a:t>s</a:t>
            </a:r>
            <a:r>
              <a:rPr dirty="0" sz="2600" spc="-20" b="1">
                <a:latin typeface="Corbel"/>
                <a:cs typeface="Corbel"/>
              </a:rPr>
              <a:t> </a:t>
            </a:r>
            <a:r>
              <a:rPr dirty="0" sz="2600" spc="-5" b="1">
                <a:latin typeface="Corbel"/>
                <a:cs typeface="Corbel"/>
              </a:rPr>
              <a:t>v</a:t>
            </a:r>
            <a:r>
              <a:rPr dirty="0" sz="2600" spc="5" b="1">
                <a:latin typeface="Corbel"/>
                <a:cs typeface="Corbel"/>
              </a:rPr>
              <a:t>a</a:t>
            </a:r>
            <a:r>
              <a:rPr dirty="0" sz="2600" spc="-5" b="1">
                <a:latin typeface="Corbel"/>
                <a:cs typeface="Corbel"/>
              </a:rPr>
              <a:t>lore</a:t>
            </a:r>
            <a:r>
              <a:rPr dirty="0" sz="2600" b="1">
                <a:latin typeface="Corbel"/>
                <a:cs typeface="Corbel"/>
              </a:rPr>
              <a:t>s para</a:t>
            </a:r>
            <a:r>
              <a:rPr dirty="0" sz="2600" b="1">
                <a:latin typeface="Corbel"/>
                <a:cs typeface="Corbel"/>
              </a:rPr>
              <a:t> proba</a:t>
            </a:r>
            <a:r>
              <a:rPr dirty="0" sz="2600" spc="-150" b="1">
                <a:latin typeface="Corbel"/>
                <a:cs typeface="Corbel"/>
              </a:rPr>
              <a:t>r</a:t>
            </a:r>
            <a:r>
              <a:rPr dirty="0" sz="2600" b="1">
                <a:latin typeface="Corbel"/>
                <a:cs typeface="Corbel"/>
              </a:rPr>
              <a:t>.</a:t>
            </a:r>
            <a:endParaRPr sz="2600">
              <a:latin typeface="Corbel"/>
              <a:cs typeface="Corbel"/>
            </a:endParaRPr>
          </a:p>
          <a:p>
            <a:pPr>
              <a:lnSpc>
                <a:spcPct val="100000"/>
              </a:lnSpc>
              <a:buClr>
                <a:srgbClr val="1286C3"/>
              </a:buClr>
              <a:buFont typeface="Arial"/>
              <a:buChar char="•"/>
            </a:pPr>
            <a:endParaRPr sz="2600">
              <a:latin typeface="Times New Roman"/>
              <a:cs typeface="Times New Roman"/>
            </a:endParaRPr>
          </a:p>
          <a:p>
            <a:pPr marL="299085" marR="5080" indent="-286385">
              <a:lnSpc>
                <a:spcPts val="2810"/>
              </a:lnSpc>
              <a:spcBef>
                <a:spcPts val="2265"/>
              </a:spcBef>
              <a:buClr>
                <a:srgbClr val="1286C3"/>
              </a:buClr>
              <a:buSzPct val="144230"/>
              <a:buFont typeface="Arial"/>
              <a:buChar char="•"/>
              <a:tabLst>
                <a:tab pos="299720" algn="l"/>
              </a:tabLst>
            </a:pPr>
            <a:r>
              <a:rPr dirty="0" sz="2600" spc="-5" b="1">
                <a:latin typeface="Corbel"/>
                <a:cs typeface="Corbel"/>
              </a:rPr>
              <a:t>Obtie</a:t>
            </a:r>
            <a:r>
              <a:rPr dirty="0" sz="2600" b="1">
                <a:latin typeface="Corbel"/>
                <a:cs typeface="Corbel"/>
              </a:rPr>
              <a:t>ne</a:t>
            </a:r>
            <a:r>
              <a:rPr dirty="0" sz="2600" spc="5" b="1">
                <a:latin typeface="Corbel"/>
                <a:cs typeface="Corbel"/>
              </a:rPr>
              <a:t> </a:t>
            </a:r>
            <a:r>
              <a:rPr dirty="0" sz="2600" b="1">
                <a:latin typeface="Corbel"/>
                <a:cs typeface="Corbel"/>
              </a:rPr>
              <a:t>el</a:t>
            </a:r>
            <a:r>
              <a:rPr dirty="0" sz="2600" spc="10" b="1">
                <a:latin typeface="Corbel"/>
                <a:cs typeface="Corbel"/>
              </a:rPr>
              <a:t> </a:t>
            </a:r>
            <a:r>
              <a:rPr dirty="0" sz="2600" spc="-5" b="1">
                <a:latin typeface="Corbel"/>
                <a:cs typeface="Corbel"/>
              </a:rPr>
              <a:t>tamañ</a:t>
            </a:r>
            <a:r>
              <a:rPr dirty="0" sz="2600" b="1">
                <a:latin typeface="Corbel"/>
                <a:cs typeface="Corbel"/>
              </a:rPr>
              <a:t>o</a:t>
            </a:r>
            <a:r>
              <a:rPr dirty="0" sz="2600" spc="-15" b="1">
                <a:latin typeface="Corbel"/>
                <a:cs typeface="Corbel"/>
              </a:rPr>
              <a:t> </a:t>
            </a:r>
            <a:r>
              <a:rPr dirty="0" sz="2600" b="1">
                <a:latin typeface="Corbel"/>
                <a:cs typeface="Corbel"/>
              </a:rPr>
              <a:t>de </a:t>
            </a:r>
            <a:r>
              <a:rPr dirty="0" sz="2600" spc="-5" b="1">
                <a:latin typeface="Corbel"/>
                <a:cs typeface="Corbel"/>
              </a:rPr>
              <a:t>l</a:t>
            </a:r>
            <a:r>
              <a:rPr dirty="0" sz="2600" b="1">
                <a:latin typeface="Corbel"/>
                <a:cs typeface="Corbel"/>
              </a:rPr>
              <a:t>a </a:t>
            </a:r>
            <a:r>
              <a:rPr dirty="0" sz="2600" spc="-5" b="1">
                <a:latin typeface="Corbel"/>
                <a:cs typeface="Corbel"/>
              </a:rPr>
              <a:t>list</a:t>
            </a:r>
            <a:r>
              <a:rPr dirty="0" sz="2600" b="1">
                <a:latin typeface="Corbel"/>
                <a:cs typeface="Corbel"/>
              </a:rPr>
              <a:t>a</a:t>
            </a:r>
            <a:r>
              <a:rPr dirty="0" sz="2600" spc="10" b="1">
                <a:latin typeface="Corbel"/>
                <a:cs typeface="Corbel"/>
              </a:rPr>
              <a:t> </a:t>
            </a:r>
            <a:r>
              <a:rPr dirty="0" sz="2600" b="1">
                <a:latin typeface="Corbel"/>
                <a:cs typeface="Corbel"/>
              </a:rPr>
              <a:t>de </a:t>
            </a:r>
            <a:r>
              <a:rPr dirty="0" sz="2600" spc="-5" b="1">
                <a:latin typeface="Corbel"/>
                <a:cs typeface="Corbel"/>
              </a:rPr>
              <a:t>los</a:t>
            </a:r>
            <a:r>
              <a:rPr dirty="0" sz="2600" spc="-5" b="1">
                <a:latin typeface="Corbel"/>
                <a:cs typeface="Corbel"/>
              </a:rPr>
              <a:t> </a:t>
            </a:r>
            <a:r>
              <a:rPr dirty="0" sz="2600" b="1">
                <a:latin typeface="Corbel"/>
                <a:cs typeface="Corbel"/>
              </a:rPr>
              <a:t>p</a:t>
            </a:r>
            <a:r>
              <a:rPr dirty="0" sz="2600" spc="-10" b="1">
                <a:latin typeface="Corbel"/>
                <a:cs typeface="Corbel"/>
              </a:rPr>
              <a:t>e</a:t>
            </a:r>
            <a:r>
              <a:rPr dirty="0" sz="2600" b="1">
                <a:latin typeface="Corbel"/>
                <a:cs typeface="Corbel"/>
              </a:rPr>
              <a:t>sos</a:t>
            </a:r>
            <a:r>
              <a:rPr dirty="0" sz="2600" spc="-10" b="1">
                <a:latin typeface="Corbel"/>
                <a:cs typeface="Corbel"/>
              </a:rPr>
              <a:t> </a:t>
            </a:r>
            <a:r>
              <a:rPr dirty="0" sz="2600" b="1">
                <a:latin typeface="Corbel"/>
                <a:cs typeface="Corbel"/>
              </a:rPr>
              <a:t>que</a:t>
            </a:r>
            <a:r>
              <a:rPr dirty="0" sz="2600" spc="-10" b="1">
                <a:latin typeface="Corbel"/>
                <a:cs typeface="Corbel"/>
              </a:rPr>
              <a:t> </a:t>
            </a:r>
            <a:r>
              <a:rPr dirty="0" sz="2600" b="1">
                <a:latin typeface="Corbel"/>
                <a:cs typeface="Corbel"/>
              </a:rPr>
              <a:t>creó.</a:t>
            </a:r>
            <a:endParaRPr sz="2600">
              <a:latin typeface="Corbel"/>
              <a:cs typeface="Corbel"/>
            </a:endParaRPr>
          </a:p>
          <a:p>
            <a:pPr>
              <a:lnSpc>
                <a:spcPct val="100000"/>
              </a:lnSpc>
              <a:buClr>
                <a:srgbClr val="1286C3"/>
              </a:buClr>
              <a:buFont typeface="Arial"/>
              <a:buChar char="•"/>
            </a:pPr>
            <a:endParaRPr sz="26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spcBef>
                <a:spcPts val="1915"/>
              </a:spcBef>
              <a:buClr>
                <a:srgbClr val="1286C3"/>
              </a:buClr>
              <a:buSzPct val="144230"/>
              <a:buFont typeface="Arial"/>
              <a:buChar char="•"/>
              <a:tabLst>
                <a:tab pos="299720" algn="l"/>
              </a:tabLst>
            </a:pPr>
            <a:r>
              <a:rPr dirty="0" sz="2600" spc="-190" b="1">
                <a:latin typeface="Corbel"/>
                <a:cs typeface="Corbel"/>
              </a:rPr>
              <a:t>T</a:t>
            </a:r>
            <a:r>
              <a:rPr dirty="0" sz="2600" b="1">
                <a:latin typeface="Corbel"/>
                <a:cs typeface="Corbel"/>
              </a:rPr>
              <a:t>ambién</a:t>
            </a:r>
            <a:r>
              <a:rPr dirty="0" sz="2600" spc="-20" b="1">
                <a:latin typeface="Corbel"/>
                <a:cs typeface="Corbel"/>
              </a:rPr>
              <a:t> </a:t>
            </a:r>
            <a:r>
              <a:rPr dirty="0" sz="2600" b="1">
                <a:latin typeface="Corbel"/>
                <a:cs typeface="Corbel"/>
              </a:rPr>
              <a:t>po</a:t>
            </a:r>
            <a:r>
              <a:rPr dirty="0" sz="2600" spc="-10" b="1">
                <a:latin typeface="Corbel"/>
                <a:cs typeface="Corbel"/>
              </a:rPr>
              <a:t>d</a:t>
            </a:r>
            <a:r>
              <a:rPr dirty="0" sz="2600" b="1">
                <a:latin typeface="Corbel"/>
                <a:cs typeface="Corbel"/>
              </a:rPr>
              <a:t>emos</a:t>
            </a:r>
            <a:r>
              <a:rPr dirty="0" sz="2600" spc="-30" b="1">
                <a:latin typeface="Corbel"/>
                <a:cs typeface="Corbel"/>
              </a:rPr>
              <a:t> </a:t>
            </a:r>
            <a:r>
              <a:rPr dirty="0" sz="2600" b="1">
                <a:latin typeface="Corbel"/>
                <a:cs typeface="Corbel"/>
              </a:rPr>
              <a:t>e</a:t>
            </a:r>
            <a:r>
              <a:rPr dirty="0" sz="2600" spc="-10" b="1">
                <a:latin typeface="Corbel"/>
                <a:cs typeface="Corbel"/>
              </a:rPr>
              <a:t>q</a:t>
            </a:r>
            <a:r>
              <a:rPr dirty="0" sz="2600" b="1">
                <a:latin typeface="Corbel"/>
                <a:cs typeface="Corbel"/>
              </a:rPr>
              <a:t>uivocarnos.</a:t>
            </a:r>
            <a:endParaRPr sz="26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56"/>
              </a:spcBef>
              <a:buClr>
                <a:srgbClr val="1286C3"/>
              </a:buClr>
              <a:buFont typeface="Arial"/>
              <a:buChar char="•"/>
            </a:pPr>
            <a:endParaRPr sz="425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Clr>
                <a:srgbClr val="1286C3"/>
              </a:buClr>
              <a:buSzPct val="144230"/>
              <a:buFont typeface="Arial"/>
              <a:buChar char="•"/>
              <a:tabLst>
                <a:tab pos="299720" algn="l"/>
              </a:tabLst>
            </a:pPr>
            <a:r>
              <a:rPr dirty="0" sz="2600" spc="-5" b="1">
                <a:latin typeface="Corbel"/>
                <a:cs typeface="Corbel"/>
              </a:rPr>
              <a:t>Añad</a:t>
            </a:r>
            <a:r>
              <a:rPr dirty="0" sz="2600" b="1">
                <a:latin typeface="Corbel"/>
                <a:cs typeface="Corbel"/>
              </a:rPr>
              <a:t>e</a:t>
            </a:r>
            <a:r>
              <a:rPr dirty="0" sz="2600" spc="-5" b="1">
                <a:latin typeface="Corbel"/>
                <a:cs typeface="Corbel"/>
              </a:rPr>
              <a:t> </a:t>
            </a:r>
            <a:r>
              <a:rPr dirty="0" sz="2600" b="1">
                <a:latin typeface="Corbel"/>
                <a:cs typeface="Corbel"/>
              </a:rPr>
              <a:t>un</a:t>
            </a:r>
            <a:r>
              <a:rPr dirty="0" sz="2600" spc="-15" b="1">
                <a:latin typeface="Corbel"/>
                <a:cs typeface="Corbel"/>
              </a:rPr>
              <a:t> </a:t>
            </a:r>
            <a:r>
              <a:rPr dirty="0" sz="2600" b="1">
                <a:latin typeface="Corbel"/>
                <a:cs typeface="Corbel"/>
              </a:rPr>
              <a:t>p</a:t>
            </a:r>
            <a:r>
              <a:rPr dirty="0" sz="2600" spc="-10" b="1">
                <a:latin typeface="Corbel"/>
                <a:cs typeface="Corbel"/>
              </a:rPr>
              <a:t>e</a:t>
            </a:r>
            <a:r>
              <a:rPr dirty="0" sz="2600" b="1">
                <a:latin typeface="Corbel"/>
                <a:cs typeface="Corbel"/>
              </a:rPr>
              <a:t>so.</a:t>
            </a:r>
            <a:endParaRPr sz="2600">
              <a:latin typeface="Corbel"/>
              <a:cs typeface="Corbe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852159" y="964691"/>
            <a:ext cx="5437632" cy="574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280403" y="1866900"/>
            <a:ext cx="2673096" cy="8214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752843" y="4512564"/>
            <a:ext cx="2673096" cy="8122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957059" y="3387852"/>
            <a:ext cx="2938272" cy="4434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435852" y="5832347"/>
            <a:ext cx="2938272" cy="58521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52520" y="259302"/>
            <a:ext cx="5255895" cy="584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4400">
                <a:latin typeface="Arial Rounded MT Bold"/>
                <a:cs typeface="Arial Rounded MT Bold"/>
              </a:rPr>
              <a:t>Iniciando</a:t>
            </a:r>
            <a:r>
              <a:rPr dirty="0" sz="4400" spc="-25">
                <a:latin typeface="Arial Rounded MT Bold"/>
                <a:cs typeface="Arial Rounded MT Bold"/>
              </a:rPr>
              <a:t> </a:t>
            </a:r>
            <a:r>
              <a:rPr dirty="0" sz="4400" spc="-5">
                <a:latin typeface="Arial Rounded MT Bold"/>
                <a:cs typeface="Arial Rounded MT Bold"/>
              </a:rPr>
              <a:t>co</a:t>
            </a:r>
            <a:r>
              <a:rPr dirty="0" sz="4400">
                <a:latin typeface="Arial Rounded MT Bold"/>
                <a:cs typeface="Arial Rounded MT Bold"/>
              </a:rPr>
              <a:t>n listas</a:t>
            </a:r>
            <a:endParaRPr sz="4400">
              <a:latin typeface="Arial Rounded MT Bold"/>
              <a:cs typeface="Arial Rounded MT Bol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22044" y="1429906"/>
            <a:ext cx="5709920" cy="39249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99085" indent="-286385">
              <a:lnSpc>
                <a:spcPct val="100000"/>
              </a:lnSpc>
              <a:buClr>
                <a:srgbClr val="1286C3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dirty="0" sz="2400" spc="-20" b="1">
                <a:latin typeface="Corbel"/>
                <a:cs typeface="Corbel"/>
              </a:rPr>
              <a:t>Cre</a:t>
            </a:r>
            <a:r>
              <a:rPr dirty="0" sz="2400" spc="-15" b="1">
                <a:latin typeface="Corbel"/>
                <a:cs typeface="Corbel"/>
              </a:rPr>
              <a:t>a</a:t>
            </a:r>
            <a:r>
              <a:rPr dirty="0" sz="2400" b="1">
                <a:latin typeface="Corbel"/>
                <a:cs typeface="Corbel"/>
              </a:rPr>
              <a:t> </a:t>
            </a:r>
            <a:r>
              <a:rPr dirty="0" sz="2400" spc="-15" b="1">
                <a:latin typeface="Corbel"/>
                <a:cs typeface="Corbel"/>
              </a:rPr>
              <a:t>una</a:t>
            </a:r>
            <a:r>
              <a:rPr dirty="0" sz="2400" spc="20" b="1">
                <a:latin typeface="Corbel"/>
                <a:cs typeface="Corbel"/>
              </a:rPr>
              <a:t> </a:t>
            </a:r>
            <a:r>
              <a:rPr dirty="0" sz="2400" spc="-15" b="1">
                <a:latin typeface="Corbel"/>
                <a:cs typeface="Corbel"/>
              </a:rPr>
              <a:t>list</a:t>
            </a:r>
            <a:r>
              <a:rPr dirty="0" sz="2400" spc="-15" b="1">
                <a:latin typeface="Corbel"/>
                <a:cs typeface="Corbel"/>
              </a:rPr>
              <a:t>a</a:t>
            </a:r>
            <a:r>
              <a:rPr dirty="0" sz="2400" spc="5" b="1">
                <a:latin typeface="Corbel"/>
                <a:cs typeface="Corbel"/>
              </a:rPr>
              <a:t> </a:t>
            </a:r>
            <a:r>
              <a:rPr dirty="0" sz="2400" spc="-15" b="1">
                <a:latin typeface="Corbel"/>
                <a:cs typeface="Corbel"/>
              </a:rPr>
              <a:t>de</a:t>
            </a:r>
            <a:r>
              <a:rPr dirty="0" sz="2400" spc="-10" b="1">
                <a:latin typeface="Corbel"/>
                <a:cs typeface="Corbel"/>
              </a:rPr>
              <a:t> </a:t>
            </a:r>
            <a:r>
              <a:rPr dirty="0" sz="2400" spc="-15" b="1">
                <a:latin typeface="Corbel"/>
                <a:cs typeface="Corbel"/>
              </a:rPr>
              <a:t>lo</a:t>
            </a:r>
            <a:r>
              <a:rPr dirty="0" sz="2400" spc="-15" b="1">
                <a:latin typeface="Corbel"/>
                <a:cs typeface="Corbel"/>
              </a:rPr>
              <a:t>s</a:t>
            </a:r>
            <a:r>
              <a:rPr dirty="0" sz="2400" b="1">
                <a:latin typeface="Corbel"/>
                <a:cs typeface="Corbel"/>
              </a:rPr>
              <a:t> </a:t>
            </a:r>
            <a:r>
              <a:rPr dirty="0" sz="2400" spc="-15" b="1">
                <a:latin typeface="Corbel"/>
                <a:cs typeface="Corbel"/>
              </a:rPr>
              <a:t>peso</a:t>
            </a:r>
            <a:r>
              <a:rPr dirty="0" sz="2400" spc="-10" b="1">
                <a:latin typeface="Corbel"/>
                <a:cs typeface="Corbel"/>
              </a:rPr>
              <a:t>s</a:t>
            </a:r>
            <a:r>
              <a:rPr dirty="0" sz="2400" b="1">
                <a:latin typeface="Corbel"/>
                <a:cs typeface="Corbel"/>
              </a:rPr>
              <a:t>.</a:t>
            </a:r>
            <a:endParaRPr sz="24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57"/>
              </a:spcBef>
              <a:buClr>
                <a:srgbClr val="1286C3"/>
              </a:buClr>
              <a:buFont typeface="Arial"/>
              <a:buChar char="•"/>
            </a:pPr>
            <a:endParaRPr sz="45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Clr>
                <a:srgbClr val="1286C3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dirty="0" sz="2400" b="1">
                <a:latin typeface="Corbel"/>
                <a:cs typeface="Corbel"/>
              </a:rPr>
              <a:t>Despliega</a:t>
            </a:r>
            <a:r>
              <a:rPr dirty="0" sz="2400" spc="-10" b="1">
                <a:latin typeface="Corbel"/>
                <a:cs typeface="Corbel"/>
              </a:rPr>
              <a:t> </a:t>
            </a:r>
            <a:r>
              <a:rPr dirty="0" sz="2400" b="1">
                <a:latin typeface="Corbel"/>
                <a:cs typeface="Corbel"/>
              </a:rPr>
              <a:t>al</a:t>
            </a:r>
            <a:r>
              <a:rPr dirty="0" sz="2400" spc="-10" b="1">
                <a:latin typeface="Corbel"/>
                <a:cs typeface="Corbel"/>
              </a:rPr>
              <a:t>g</a:t>
            </a:r>
            <a:r>
              <a:rPr dirty="0" sz="2400" b="1">
                <a:latin typeface="Corbel"/>
                <a:cs typeface="Corbel"/>
              </a:rPr>
              <a:t>unos</a:t>
            </a:r>
            <a:r>
              <a:rPr dirty="0" sz="2400" spc="5" b="1">
                <a:latin typeface="Corbel"/>
                <a:cs typeface="Corbel"/>
              </a:rPr>
              <a:t> </a:t>
            </a:r>
            <a:r>
              <a:rPr dirty="0" sz="2400" spc="-5" b="1">
                <a:latin typeface="Corbel"/>
                <a:cs typeface="Corbel"/>
              </a:rPr>
              <a:t>va</a:t>
            </a:r>
            <a:r>
              <a:rPr dirty="0" sz="2400" spc="-10" b="1">
                <a:latin typeface="Corbel"/>
                <a:cs typeface="Corbel"/>
              </a:rPr>
              <a:t>l</a:t>
            </a:r>
            <a:r>
              <a:rPr dirty="0" sz="2400" b="1">
                <a:latin typeface="Corbel"/>
                <a:cs typeface="Corbel"/>
              </a:rPr>
              <a:t>ores</a:t>
            </a:r>
            <a:r>
              <a:rPr dirty="0" sz="2400" spc="-25" b="1">
                <a:latin typeface="Corbel"/>
                <a:cs typeface="Corbel"/>
              </a:rPr>
              <a:t> </a:t>
            </a:r>
            <a:r>
              <a:rPr dirty="0" sz="2400" b="1">
                <a:latin typeface="Corbel"/>
                <a:cs typeface="Corbel"/>
              </a:rPr>
              <a:t>para proba</a:t>
            </a:r>
            <a:r>
              <a:rPr dirty="0" sz="2400" spc="-150" b="1">
                <a:latin typeface="Corbel"/>
                <a:cs typeface="Corbel"/>
              </a:rPr>
              <a:t>r</a:t>
            </a:r>
            <a:r>
              <a:rPr dirty="0" sz="2400" b="1">
                <a:latin typeface="Corbel"/>
                <a:cs typeface="Corbel"/>
              </a:rPr>
              <a:t>.</a:t>
            </a:r>
            <a:endParaRPr sz="24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2"/>
              </a:spcBef>
              <a:buClr>
                <a:srgbClr val="1286C3"/>
              </a:buClr>
              <a:buFont typeface="Arial"/>
              <a:buChar char="•"/>
            </a:pPr>
            <a:endParaRPr sz="4550">
              <a:latin typeface="Times New Roman"/>
              <a:cs typeface="Times New Roman"/>
            </a:endParaRPr>
          </a:p>
          <a:p>
            <a:pPr marL="299085" marR="5080" indent="-286385">
              <a:lnSpc>
                <a:spcPct val="100000"/>
              </a:lnSpc>
              <a:buClr>
                <a:srgbClr val="1286C3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dirty="0" sz="2400" spc="-20" b="1">
                <a:latin typeface="Corbel"/>
                <a:cs typeface="Corbel"/>
              </a:rPr>
              <a:t>Obtien</a:t>
            </a:r>
            <a:r>
              <a:rPr dirty="0" sz="2400" spc="-15" b="1">
                <a:latin typeface="Corbel"/>
                <a:cs typeface="Corbel"/>
              </a:rPr>
              <a:t>e</a:t>
            </a:r>
            <a:r>
              <a:rPr dirty="0" sz="2400" spc="15" b="1">
                <a:latin typeface="Corbel"/>
                <a:cs typeface="Corbel"/>
              </a:rPr>
              <a:t> </a:t>
            </a:r>
            <a:r>
              <a:rPr dirty="0" sz="2400" b="1">
                <a:latin typeface="Corbel"/>
                <a:cs typeface="Corbel"/>
              </a:rPr>
              <a:t>el</a:t>
            </a:r>
            <a:r>
              <a:rPr dirty="0" sz="2400" spc="-20" b="1">
                <a:latin typeface="Corbel"/>
                <a:cs typeface="Corbel"/>
              </a:rPr>
              <a:t> </a:t>
            </a:r>
            <a:r>
              <a:rPr dirty="0" sz="2400" spc="-20" b="1">
                <a:latin typeface="Corbel"/>
                <a:cs typeface="Corbel"/>
              </a:rPr>
              <a:t>tamañ</a:t>
            </a:r>
            <a:r>
              <a:rPr dirty="0" sz="2400" spc="-15" b="1">
                <a:latin typeface="Corbel"/>
                <a:cs typeface="Corbel"/>
              </a:rPr>
              <a:t>o</a:t>
            </a:r>
            <a:r>
              <a:rPr dirty="0" sz="2400" spc="30" b="1">
                <a:latin typeface="Corbel"/>
                <a:cs typeface="Corbel"/>
              </a:rPr>
              <a:t> </a:t>
            </a:r>
            <a:r>
              <a:rPr dirty="0" sz="2400" spc="-15" b="1">
                <a:latin typeface="Corbel"/>
                <a:cs typeface="Corbel"/>
              </a:rPr>
              <a:t>de</a:t>
            </a:r>
            <a:r>
              <a:rPr dirty="0" sz="2400" spc="-10" b="1">
                <a:latin typeface="Corbel"/>
                <a:cs typeface="Corbel"/>
              </a:rPr>
              <a:t> </a:t>
            </a:r>
            <a:r>
              <a:rPr dirty="0" sz="2400" spc="-5" b="1">
                <a:latin typeface="Corbel"/>
                <a:cs typeface="Corbel"/>
              </a:rPr>
              <a:t>l</a:t>
            </a:r>
            <a:r>
              <a:rPr dirty="0" sz="2400" b="1">
                <a:latin typeface="Corbel"/>
                <a:cs typeface="Corbel"/>
              </a:rPr>
              <a:t>a </a:t>
            </a:r>
            <a:r>
              <a:rPr dirty="0" sz="2400" spc="-15" b="1">
                <a:latin typeface="Corbel"/>
                <a:cs typeface="Corbel"/>
              </a:rPr>
              <a:t>list</a:t>
            </a:r>
            <a:r>
              <a:rPr dirty="0" sz="2400" spc="-15" b="1">
                <a:latin typeface="Corbel"/>
                <a:cs typeface="Corbel"/>
              </a:rPr>
              <a:t>a</a:t>
            </a:r>
            <a:r>
              <a:rPr dirty="0" sz="2400" spc="5" b="1">
                <a:latin typeface="Corbel"/>
                <a:cs typeface="Corbel"/>
              </a:rPr>
              <a:t> </a:t>
            </a:r>
            <a:r>
              <a:rPr dirty="0" sz="2400" spc="-10" b="1">
                <a:latin typeface="Corbel"/>
                <a:cs typeface="Corbel"/>
              </a:rPr>
              <a:t>d</a:t>
            </a:r>
            <a:r>
              <a:rPr dirty="0" sz="2400" spc="-15" b="1">
                <a:latin typeface="Corbel"/>
                <a:cs typeface="Corbel"/>
              </a:rPr>
              <a:t>e</a:t>
            </a:r>
            <a:r>
              <a:rPr dirty="0" sz="2400" b="1">
                <a:latin typeface="Corbel"/>
                <a:cs typeface="Corbel"/>
              </a:rPr>
              <a:t> </a:t>
            </a:r>
            <a:r>
              <a:rPr dirty="0" sz="2400" spc="-15" b="1">
                <a:latin typeface="Corbel"/>
                <a:cs typeface="Corbel"/>
              </a:rPr>
              <a:t>lo</a:t>
            </a:r>
            <a:r>
              <a:rPr dirty="0" sz="2400" spc="-15" b="1">
                <a:latin typeface="Corbel"/>
                <a:cs typeface="Corbel"/>
              </a:rPr>
              <a:t>s</a:t>
            </a:r>
            <a:r>
              <a:rPr dirty="0" sz="2400" spc="-10" b="1">
                <a:latin typeface="Corbel"/>
                <a:cs typeface="Corbel"/>
              </a:rPr>
              <a:t> </a:t>
            </a:r>
            <a:r>
              <a:rPr dirty="0" sz="2400" spc="-15" b="1">
                <a:latin typeface="Corbel"/>
                <a:cs typeface="Corbel"/>
              </a:rPr>
              <a:t>pe</a:t>
            </a:r>
            <a:r>
              <a:rPr dirty="0" sz="2400" spc="-10" b="1">
                <a:latin typeface="Corbel"/>
                <a:cs typeface="Corbel"/>
              </a:rPr>
              <a:t>s</a:t>
            </a:r>
            <a:r>
              <a:rPr dirty="0" sz="2400" spc="-15" b="1">
                <a:latin typeface="Corbel"/>
                <a:cs typeface="Corbel"/>
              </a:rPr>
              <a:t>os</a:t>
            </a:r>
            <a:r>
              <a:rPr dirty="0" sz="2400" spc="-15" b="1">
                <a:latin typeface="Corbel"/>
                <a:cs typeface="Corbel"/>
              </a:rPr>
              <a:t> que</a:t>
            </a:r>
            <a:r>
              <a:rPr dirty="0" sz="2400" spc="10" b="1">
                <a:latin typeface="Corbel"/>
                <a:cs typeface="Corbel"/>
              </a:rPr>
              <a:t> </a:t>
            </a:r>
            <a:r>
              <a:rPr dirty="0" sz="2400" spc="-15" b="1">
                <a:latin typeface="Corbel"/>
                <a:cs typeface="Corbel"/>
              </a:rPr>
              <a:t>creó.</a:t>
            </a:r>
            <a:endParaRPr sz="2400">
              <a:latin typeface="Corbel"/>
              <a:cs typeface="Corbel"/>
            </a:endParaRPr>
          </a:p>
          <a:p>
            <a:pPr>
              <a:lnSpc>
                <a:spcPct val="100000"/>
              </a:lnSpc>
              <a:buClr>
                <a:srgbClr val="1286C3"/>
              </a:buClr>
              <a:buFont typeface="Arial"/>
              <a:buChar char="•"/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"/>
              </a:spcBef>
              <a:buClr>
                <a:srgbClr val="1286C3"/>
              </a:buClr>
              <a:buFont typeface="Arial"/>
              <a:buChar char="•"/>
            </a:pPr>
            <a:endParaRPr sz="215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Clr>
                <a:srgbClr val="1286C3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dirty="0" sz="2400" spc="-185" b="1">
                <a:latin typeface="Corbel"/>
                <a:cs typeface="Corbel"/>
              </a:rPr>
              <a:t>T</a:t>
            </a:r>
            <a:r>
              <a:rPr dirty="0" sz="2400" spc="-20" b="1">
                <a:latin typeface="Corbel"/>
                <a:cs typeface="Corbel"/>
              </a:rPr>
              <a:t>am</a:t>
            </a:r>
            <a:r>
              <a:rPr dirty="0" sz="2400" spc="-30" b="1">
                <a:latin typeface="Corbel"/>
                <a:cs typeface="Corbel"/>
              </a:rPr>
              <a:t>b</a:t>
            </a:r>
            <a:r>
              <a:rPr dirty="0" sz="2400" spc="-15" b="1">
                <a:latin typeface="Corbel"/>
                <a:cs typeface="Corbel"/>
              </a:rPr>
              <a:t>ién</a:t>
            </a:r>
            <a:r>
              <a:rPr dirty="0" sz="2400" spc="35" b="1">
                <a:latin typeface="Corbel"/>
                <a:cs typeface="Corbel"/>
              </a:rPr>
              <a:t> </a:t>
            </a:r>
            <a:r>
              <a:rPr dirty="0" sz="2400" spc="-15" b="1">
                <a:latin typeface="Corbel"/>
                <a:cs typeface="Corbel"/>
              </a:rPr>
              <a:t>pod</a:t>
            </a:r>
            <a:r>
              <a:rPr dirty="0" sz="2400" spc="-5" b="1">
                <a:latin typeface="Corbel"/>
                <a:cs typeface="Corbel"/>
              </a:rPr>
              <a:t>e</a:t>
            </a:r>
            <a:r>
              <a:rPr dirty="0" sz="2400" spc="-25" b="1">
                <a:latin typeface="Corbel"/>
                <a:cs typeface="Corbel"/>
              </a:rPr>
              <a:t>mo</a:t>
            </a:r>
            <a:r>
              <a:rPr dirty="0" sz="2400" spc="-15" b="1">
                <a:latin typeface="Corbel"/>
                <a:cs typeface="Corbel"/>
              </a:rPr>
              <a:t>s</a:t>
            </a:r>
            <a:r>
              <a:rPr dirty="0" sz="2400" spc="-25" b="1">
                <a:latin typeface="Corbel"/>
                <a:cs typeface="Corbel"/>
              </a:rPr>
              <a:t> </a:t>
            </a:r>
            <a:r>
              <a:rPr dirty="0" sz="2400" spc="-15" b="1">
                <a:latin typeface="Corbel"/>
                <a:cs typeface="Corbel"/>
              </a:rPr>
              <a:t>equ</a:t>
            </a:r>
            <a:r>
              <a:rPr dirty="0" sz="2400" spc="-5" b="1">
                <a:latin typeface="Corbel"/>
                <a:cs typeface="Corbel"/>
              </a:rPr>
              <a:t>i</a:t>
            </a:r>
            <a:r>
              <a:rPr dirty="0" sz="2400" spc="-20" b="1">
                <a:latin typeface="Corbel"/>
                <a:cs typeface="Corbel"/>
              </a:rPr>
              <a:t>vocarnos</a:t>
            </a:r>
            <a:endParaRPr sz="2400">
              <a:latin typeface="Corbel"/>
              <a:cs typeface="Corbe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836920" y="1359408"/>
            <a:ext cx="5437632" cy="574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743700" y="2205227"/>
            <a:ext cx="2674620" cy="8214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438900" y="4398264"/>
            <a:ext cx="2673096" cy="8122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101840" y="3529584"/>
            <a:ext cx="2938272" cy="4434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9998964" y="2228088"/>
            <a:ext cx="979931" cy="71932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0383011" y="3512820"/>
            <a:ext cx="583692" cy="41452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435852" y="5256276"/>
            <a:ext cx="4238244" cy="43891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9845040" y="4796028"/>
            <a:ext cx="981455" cy="38252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5645" rIns="0" bIns="0" rtlCol="0" vert="horz">
            <a:spAutoFit/>
          </a:bodyPr>
          <a:lstStyle/>
          <a:p>
            <a:pPr marL="3242945">
              <a:lnSpc>
                <a:spcPct val="100000"/>
              </a:lnSpc>
            </a:pPr>
            <a:r>
              <a:rPr dirty="0" sz="4000" spc="-30"/>
              <a:t>S</a:t>
            </a:r>
            <a:r>
              <a:rPr dirty="0" sz="4000" spc="-75"/>
              <a:t>e</a:t>
            </a:r>
            <a:r>
              <a:rPr dirty="0" sz="4000" spc="-25"/>
              <a:t>guimos</a:t>
            </a:r>
            <a:r>
              <a:rPr dirty="0" sz="4000"/>
              <a:t> </a:t>
            </a:r>
            <a:r>
              <a:rPr dirty="0" sz="4000" spc="-30"/>
              <a:t>co</a:t>
            </a:r>
            <a:r>
              <a:rPr dirty="0" sz="4000" spc="-25"/>
              <a:t>n</a:t>
            </a:r>
            <a:r>
              <a:rPr dirty="0" sz="4000"/>
              <a:t> </a:t>
            </a:r>
            <a:r>
              <a:rPr dirty="0" sz="4000" spc="-15"/>
              <a:t>li</a:t>
            </a:r>
            <a:r>
              <a:rPr dirty="0" sz="4000" spc="-45"/>
              <a:t>s</a:t>
            </a:r>
            <a:r>
              <a:rPr dirty="0" sz="4000" spc="-20"/>
              <a:t>tas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6028944" y="2859023"/>
            <a:ext cx="2275331" cy="5044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28944" y="1965960"/>
            <a:ext cx="2938272" cy="5852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150745" y="2099339"/>
            <a:ext cx="2054225" cy="13265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20" b="1">
                <a:latin typeface="Corbel"/>
                <a:cs typeface="Corbel"/>
              </a:rPr>
              <a:t>Añad</a:t>
            </a:r>
            <a:r>
              <a:rPr dirty="0" sz="2400" spc="-15" b="1">
                <a:latin typeface="Corbel"/>
                <a:cs typeface="Corbel"/>
              </a:rPr>
              <a:t>e</a:t>
            </a:r>
            <a:r>
              <a:rPr dirty="0" sz="2400" spc="5" b="1">
                <a:latin typeface="Corbel"/>
                <a:cs typeface="Corbel"/>
              </a:rPr>
              <a:t> </a:t>
            </a:r>
            <a:r>
              <a:rPr dirty="0" sz="2400" spc="-15" b="1">
                <a:latin typeface="Corbel"/>
                <a:cs typeface="Corbel"/>
              </a:rPr>
              <a:t>un</a:t>
            </a:r>
            <a:r>
              <a:rPr dirty="0" sz="2400" spc="20" b="1">
                <a:latin typeface="Corbel"/>
                <a:cs typeface="Corbel"/>
              </a:rPr>
              <a:t> </a:t>
            </a:r>
            <a:r>
              <a:rPr dirty="0" sz="2400" spc="-15" b="1">
                <a:latin typeface="Corbel"/>
                <a:cs typeface="Corbel"/>
              </a:rPr>
              <a:t>pe</a:t>
            </a:r>
            <a:r>
              <a:rPr dirty="0" sz="2400" spc="-10" b="1">
                <a:latin typeface="Corbel"/>
                <a:cs typeface="Corbel"/>
              </a:rPr>
              <a:t>s</a:t>
            </a:r>
            <a:r>
              <a:rPr dirty="0" sz="2400" b="1">
                <a:latin typeface="Corbel"/>
                <a:cs typeface="Corbel"/>
              </a:rPr>
              <a:t>o.</a:t>
            </a:r>
            <a:endParaRPr sz="2400">
              <a:latin typeface="Corbel"/>
              <a:cs typeface="Corbel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6"/>
              </a:spcBef>
            </a:pP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 spc="-10" b="1">
                <a:latin typeface="Corbel"/>
                <a:cs typeface="Corbel"/>
              </a:rPr>
              <a:t>I</a:t>
            </a:r>
            <a:r>
              <a:rPr dirty="0" sz="2400" spc="-35" b="1">
                <a:latin typeface="Corbel"/>
                <a:cs typeface="Corbel"/>
              </a:rPr>
              <a:t>m</a:t>
            </a:r>
            <a:r>
              <a:rPr dirty="0" sz="2400" spc="-15" b="1">
                <a:latin typeface="Corbel"/>
                <a:cs typeface="Corbel"/>
              </a:rPr>
              <a:t>prime</a:t>
            </a:r>
            <a:r>
              <a:rPr dirty="0" sz="2400" spc="20" b="1">
                <a:latin typeface="Corbel"/>
                <a:cs typeface="Corbel"/>
              </a:rPr>
              <a:t> </a:t>
            </a:r>
            <a:r>
              <a:rPr dirty="0" sz="2400" spc="-5" b="1">
                <a:latin typeface="Corbel"/>
                <a:cs typeface="Corbel"/>
              </a:rPr>
              <a:t>l</a:t>
            </a:r>
            <a:r>
              <a:rPr dirty="0" sz="2400" b="1">
                <a:latin typeface="Corbel"/>
                <a:cs typeface="Corbel"/>
              </a:rPr>
              <a:t>a </a:t>
            </a:r>
            <a:r>
              <a:rPr dirty="0" sz="2400" spc="-15" b="1">
                <a:latin typeface="Corbel"/>
                <a:cs typeface="Corbel"/>
              </a:rPr>
              <a:t>lista</a:t>
            </a:r>
            <a:endParaRPr sz="24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5645" rIns="0" bIns="0" rtlCol="0" vert="horz">
            <a:spAutoFit/>
          </a:bodyPr>
          <a:lstStyle/>
          <a:p>
            <a:pPr marL="3242945">
              <a:lnSpc>
                <a:spcPct val="100000"/>
              </a:lnSpc>
            </a:pPr>
            <a:r>
              <a:rPr dirty="0" sz="4000" spc="-30"/>
              <a:t>S</a:t>
            </a:r>
            <a:r>
              <a:rPr dirty="0" sz="4000" spc="-75"/>
              <a:t>e</a:t>
            </a:r>
            <a:r>
              <a:rPr dirty="0" sz="4000" spc="-25"/>
              <a:t>guimos</a:t>
            </a:r>
            <a:r>
              <a:rPr dirty="0" sz="4000"/>
              <a:t> </a:t>
            </a:r>
            <a:r>
              <a:rPr dirty="0" sz="4000" spc="-30"/>
              <a:t>co</a:t>
            </a:r>
            <a:r>
              <a:rPr dirty="0" sz="4000" spc="-25"/>
              <a:t>n</a:t>
            </a:r>
            <a:r>
              <a:rPr dirty="0" sz="4000"/>
              <a:t> </a:t>
            </a:r>
            <a:r>
              <a:rPr dirty="0" sz="4000" spc="-15"/>
              <a:t>li</a:t>
            </a:r>
            <a:r>
              <a:rPr dirty="0" sz="4000" spc="-45"/>
              <a:t>s</a:t>
            </a:r>
            <a:r>
              <a:rPr dirty="0" sz="4000" spc="-20"/>
              <a:t>tas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6028944" y="2859023"/>
            <a:ext cx="2275331" cy="5044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28944" y="3429000"/>
            <a:ext cx="5620511" cy="4069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028944" y="1965960"/>
            <a:ext cx="2938272" cy="5852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150745" y="2099339"/>
            <a:ext cx="2054225" cy="13265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20" b="1">
                <a:latin typeface="Corbel"/>
                <a:cs typeface="Corbel"/>
              </a:rPr>
              <a:t>Añad</a:t>
            </a:r>
            <a:r>
              <a:rPr dirty="0" sz="2400" spc="-15" b="1">
                <a:latin typeface="Corbel"/>
                <a:cs typeface="Corbel"/>
              </a:rPr>
              <a:t>e</a:t>
            </a:r>
            <a:r>
              <a:rPr dirty="0" sz="2400" spc="5" b="1">
                <a:latin typeface="Corbel"/>
                <a:cs typeface="Corbel"/>
              </a:rPr>
              <a:t> </a:t>
            </a:r>
            <a:r>
              <a:rPr dirty="0" sz="2400" spc="-15" b="1">
                <a:latin typeface="Corbel"/>
                <a:cs typeface="Corbel"/>
              </a:rPr>
              <a:t>un</a:t>
            </a:r>
            <a:r>
              <a:rPr dirty="0" sz="2400" spc="20" b="1">
                <a:latin typeface="Corbel"/>
                <a:cs typeface="Corbel"/>
              </a:rPr>
              <a:t> </a:t>
            </a:r>
            <a:r>
              <a:rPr dirty="0" sz="2400" spc="-15" b="1">
                <a:latin typeface="Corbel"/>
                <a:cs typeface="Corbel"/>
              </a:rPr>
              <a:t>pe</a:t>
            </a:r>
            <a:r>
              <a:rPr dirty="0" sz="2400" spc="-10" b="1">
                <a:latin typeface="Corbel"/>
                <a:cs typeface="Corbel"/>
              </a:rPr>
              <a:t>s</a:t>
            </a:r>
            <a:r>
              <a:rPr dirty="0" sz="2400" b="1">
                <a:latin typeface="Corbel"/>
                <a:cs typeface="Corbel"/>
              </a:rPr>
              <a:t>o.</a:t>
            </a:r>
            <a:endParaRPr sz="2400">
              <a:latin typeface="Corbel"/>
              <a:cs typeface="Corbel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6"/>
              </a:spcBef>
            </a:pP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 spc="-10" b="1">
                <a:latin typeface="Corbel"/>
                <a:cs typeface="Corbel"/>
              </a:rPr>
              <a:t>I</a:t>
            </a:r>
            <a:r>
              <a:rPr dirty="0" sz="2400" spc="-35" b="1">
                <a:latin typeface="Corbel"/>
                <a:cs typeface="Corbel"/>
              </a:rPr>
              <a:t>m</a:t>
            </a:r>
            <a:r>
              <a:rPr dirty="0" sz="2400" spc="-15" b="1">
                <a:latin typeface="Corbel"/>
                <a:cs typeface="Corbel"/>
              </a:rPr>
              <a:t>prime</a:t>
            </a:r>
            <a:r>
              <a:rPr dirty="0" sz="2400" spc="20" b="1">
                <a:latin typeface="Corbel"/>
                <a:cs typeface="Corbel"/>
              </a:rPr>
              <a:t> </a:t>
            </a:r>
            <a:r>
              <a:rPr dirty="0" sz="2400" spc="-5" b="1">
                <a:latin typeface="Corbel"/>
                <a:cs typeface="Corbel"/>
              </a:rPr>
              <a:t>l</a:t>
            </a:r>
            <a:r>
              <a:rPr dirty="0" sz="2400" b="1">
                <a:latin typeface="Corbel"/>
                <a:cs typeface="Corbel"/>
              </a:rPr>
              <a:t>a </a:t>
            </a:r>
            <a:r>
              <a:rPr dirty="0" sz="2400" spc="-15" b="1">
                <a:latin typeface="Corbel"/>
                <a:cs typeface="Corbel"/>
              </a:rPr>
              <a:t>lista</a:t>
            </a:r>
            <a:endParaRPr sz="24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F85E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María Isabel Camacho González</dc:creator>
  <dc:title> Análisis de Datos</dc:title>
  <dcterms:created xsi:type="dcterms:W3CDTF">2022-10-03T19:21:19Z</dcterms:created>
  <dcterms:modified xsi:type="dcterms:W3CDTF">2022-10-03T19:21:19Z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2020-10-07T00:00:00Z</vt:filetime>
  </property>
  <property fmtid="{D5CDD505-2E9C-101B-9397-08002B2CF9AE}" pid="3" name="LastSaved">
    <vt:filetime>2022-10-04T00:00:00Z</vt:filetime>
  </property>
</Properties>
</file>