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89" r:id="rId2"/>
    <p:sldId id="259" r:id="rId3"/>
    <p:sldId id="260" r:id="rId4"/>
    <p:sldId id="261" r:id="rId5"/>
    <p:sldId id="262" r:id="rId6"/>
    <p:sldId id="374" r:id="rId7"/>
    <p:sldId id="333" r:id="rId8"/>
    <p:sldId id="26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19" r:id="rId41"/>
    <p:sldId id="366" r:id="rId42"/>
    <p:sldId id="367" r:id="rId43"/>
    <p:sldId id="322" r:id="rId44"/>
    <p:sldId id="368" r:id="rId45"/>
    <p:sldId id="325" r:id="rId46"/>
    <p:sldId id="369" r:id="rId47"/>
    <p:sldId id="373" r:id="rId48"/>
    <p:sldId id="370" r:id="rId49"/>
    <p:sldId id="328" r:id="rId50"/>
    <p:sldId id="372" r:id="rId51"/>
    <p:sldId id="329" r:id="rId52"/>
    <p:sldId id="375" r:id="rId53"/>
    <p:sldId id="406" r:id="rId54"/>
    <p:sldId id="309" r:id="rId55"/>
    <p:sldId id="310" r:id="rId56"/>
    <p:sldId id="405" r:id="rId57"/>
    <p:sldId id="282" r:id="rId5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4627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611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53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14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56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01/10/2023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432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  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(x)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032" y="1580539"/>
            <a:ext cx="7857384" cy="364866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0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08" y="544365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algoritmo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Imprime 10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Ciclo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contadores y acumuladores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56697"/>
            <a:ext cx="7776864" cy="3000589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contadores: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en un valor fijo.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i = i + 1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acumuladores: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con valores diferentes.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+ x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53136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79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[Instucciones]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while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while.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[Instucciones]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388843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while continua ==  </a:t>
            </a:r>
            <a:r>
              <a:rPr lang="es-MX" altLang="es-MX" sz="2400" b="1" dirty="0">
                <a:solidFill>
                  <a:srgbClr val="FF0000"/>
                </a:solidFill>
                <a:cs typeface="Arial" pitchFamily="34" charset="0"/>
              </a:rPr>
              <a:t>True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49599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22FA61-45D8-4D34-9B01-67770EFE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04" y="1268760"/>
            <a:ext cx="6018591" cy="482453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514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68760"/>
            <a:ext cx="1584856" cy="15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EF874D-47E2-47BC-8392-21196A7B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70832"/>
            <a:ext cx="6600825" cy="51244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628800"/>
            <a:ext cx="17748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4305B7-0756-49F1-A57F-5CD4CEFAF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09303"/>
            <a:ext cx="6336704" cy="58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2397</Words>
  <Application>Microsoft Office PowerPoint</Application>
  <PresentationFormat>Presentación en pantalla (4:3)</PresentationFormat>
  <Paragraphs>610</Paragraphs>
  <Slides>57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4" baseType="lpstr">
      <vt:lpstr>Arial</vt:lpstr>
      <vt:lpstr>Arial Unicode MS</vt:lpstr>
      <vt:lpstr>Calibri</vt:lpstr>
      <vt:lpstr>Dom Casual</vt:lpstr>
      <vt:lpstr>Times New Roman</vt:lpstr>
      <vt:lpstr>Wingdings</vt:lpstr>
      <vt:lpstr>Tema de Office</vt:lpstr>
      <vt:lpstr>TC1027  Programación para negocios</vt:lpstr>
      <vt:lpstr>Presentación de PowerPoint</vt:lpstr>
      <vt:lpstr>While</vt:lpstr>
      <vt:lpstr>While</vt:lpstr>
      <vt:lpstr>Presentación de PowerPoint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Ciclo while contadores y acumuladores</vt:lpstr>
      <vt:lpstr>Presentación de PowerPoint</vt:lpstr>
      <vt:lpstr>Presentación de PowerPoint</vt:lpstr>
      <vt:lpstr>Presentación de PowerPoint</vt:lpstr>
      <vt:lpstr>Presentación de PowerPoint</vt:lpstr>
      <vt:lpstr>while True:</vt:lpstr>
      <vt:lpstr>while true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56</cp:revision>
  <dcterms:created xsi:type="dcterms:W3CDTF">2013-06-25T15:25:55Z</dcterms:created>
  <dcterms:modified xsi:type="dcterms:W3CDTF">2023-10-01T19:48:23Z</dcterms:modified>
</cp:coreProperties>
</file>