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9" r:id="rId2"/>
    <p:sldId id="359" r:id="rId3"/>
    <p:sldId id="360" r:id="rId4"/>
    <p:sldId id="361" r:id="rId5"/>
    <p:sldId id="362" r:id="rId6"/>
    <p:sldId id="364" r:id="rId7"/>
    <p:sldId id="332" r:id="rId8"/>
    <p:sldId id="366" r:id="rId9"/>
    <p:sldId id="367" r:id="rId10"/>
    <p:sldId id="302" r:id="rId11"/>
    <p:sldId id="363" r:id="rId12"/>
    <p:sldId id="372" r:id="rId13"/>
    <p:sldId id="368" r:id="rId14"/>
    <p:sldId id="370" r:id="rId15"/>
    <p:sldId id="373" r:id="rId16"/>
    <p:sldId id="374" r:id="rId17"/>
    <p:sldId id="375" r:id="rId18"/>
    <p:sldId id="376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3923" autoAdjust="0"/>
  </p:normalViewPr>
  <p:slideViewPr>
    <p:cSldViewPr>
      <p:cViewPr varScale="1">
        <p:scale>
          <a:sx n="59" d="100"/>
          <a:sy n="59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thics.acm.org/code-of-ethics/software-engineering-code/" TargetMode="External"/><Relationship Id="rId2" Type="http://schemas.openxmlformats.org/officeDocument/2006/relationships/hyperlink" Target="http://www.cacei.org/docs/codigo_etica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TC1027. 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630" y="1758021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Situación problema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Análisis de datos</a:t>
            </a:r>
          </a:p>
        </p:txBody>
      </p:sp>
      <p:pic>
        <p:nvPicPr>
          <p:cNvPr id="13" name="Imagen 1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0C1DFD4-804F-4DD2-B33E-89B9235C3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68" y="2708920"/>
            <a:ext cx="4572508" cy="34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920880" cy="7200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programa presenta el menú cada vez que el usuario lo requiera. 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Utiliza un ciclo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números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3E6D6E-5ED5-4406-A03B-0EF589BF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15" y="2286000"/>
            <a:ext cx="4869769" cy="37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letras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AF229E-6ECB-4EB9-81CB-1CC86949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55" y="1988840"/>
            <a:ext cx="414828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C4A1ED-26E5-4C66-9D78-7B11CEAE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06" y="3284984"/>
            <a:ext cx="6840760" cy="2381126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337220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  <p:pic>
        <p:nvPicPr>
          <p:cNvPr id="8" name="Imagen 7" descr="Imagen que contiene pequeño, computadora, tabla&#10;&#10;Descripción generada automáticamente">
            <a:extLst>
              <a:ext uri="{FF2B5EF4-FFF2-40B4-BE49-F238E27FC236}">
                <a16:creationId xmlns:a16="http://schemas.microsoft.com/office/drawing/2014/main" id="{B70A3D8A-8A2D-47FA-95C7-B2BC51C96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090528"/>
            <a:ext cx="1095375" cy="111442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4142A75B-4638-434B-8BF4-013ED83C118A}"/>
              </a:ext>
            </a:extLst>
          </p:cNvPr>
          <p:cNvSpPr txBox="1">
            <a:spLocks noChangeArrowheads="1"/>
          </p:cNvSpPr>
          <p:nvPr/>
        </p:nvSpPr>
        <p:spPr>
          <a:xfrm>
            <a:off x="375110" y="2276872"/>
            <a:ext cx="7704856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función 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main</a:t>
            </a:r>
            <a:r>
              <a:rPr lang="es-E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debe: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Utilizar la función 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comprueba_clave</a:t>
            </a:r>
            <a:r>
              <a:rPr lang="es-E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antes de ejecutar el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while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A05029-210E-4B5F-9B92-CBFAF670F8BF}"/>
              </a:ext>
            </a:extLst>
          </p:cNvPr>
          <p:cNvSpPr/>
          <p:nvPr/>
        </p:nvSpPr>
        <p:spPr>
          <a:xfrm>
            <a:off x="1691680" y="4331531"/>
            <a:ext cx="30243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00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486E100-1E06-4599-A3D1-AB589175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221088"/>
            <a:ext cx="2266950" cy="1876425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34119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comprueba clave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671911" y="1916832"/>
            <a:ext cx="7800178" cy="3789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comprueba_clave</a:t>
            </a:r>
            <a:r>
              <a:rPr lang="es-MX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MX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permitido.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debe:</a:t>
            </a:r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Mediante un ciclo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mientras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 diferente 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742950" lvl="2" indent="-342900" algn="just">
              <a:lnSpc>
                <a:spcPct val="150000"/>
              </a:lnSpc>
              <a:spcBef>
                <a:spcPct val="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Imprimir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"Intenta de nuevo, introduce tu clave de acceso".</a:t>
            </a:r>
          </a:p>
          <a:p>
            <a:pPr marL="742950" lvl="2" indent="-342900" algn="just">
              <a:lnSpc>
                <a:spcPct val="150000"/>
              </a:lnSpc>
              <a:spcBef>
                <a:spcPct val="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 final de tu función, imprime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“Bienvenido”.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00050" lvl="1" indent="0" algn="just">
              <a:spcBef>
                <a:spcPct val="0"/>
              </a:spcBef>
              <a:buFont typeface="Arial" pitchFamily="34" charset="0"/>
              <a:buNone/>
            </a:pPr>
            <a:endParaRPr lang="es-MX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2905" y="1844824"/>
            <a:ext cx="7704856" cy="3888432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 la función 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main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: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Si la opción es 1 ejecutar la función de </a:t>
            </a:r>
            <a:r>
              <a:rPr lang="es-ES" sz="1800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estadistica_descriptiva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Si la opción es 2 ejecutar la función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grafica1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Si la opción es 3 ejecutar la función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grafica2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203245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  <p:pic>
        <p:nvPicPr>
          <p:cNvPr id="5" name="Imagen 4" descr="Imagen que contiene pequeño, computadora, tabla&#10;&#10;Descripción generada automáticamente">
            <a:extLst>
              <a:ext uri="{FF2B5EF4-FFF2-40B4-BE49-F238E27FC236}">
                <a16:creationId xmlns:a16="http://schemas.microsoft.com/office/drawing/2014/main" id="{B312F5C1-0B54-4279-B05E-43551BDB3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73016"/>
            <a:ext cx="169865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8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Individual: Función </a:t>
            </a:r>
            <a:r>
              <a:rPr lang="es-MX" sz="31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estadística_descriptiva</a:t>
            </a:r>
            <a:endParaRPr lang="es-MX" sz="31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1844824"/>
            <a:ext cx="7056784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estadistica_descriptiva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como parámetro de entrada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tablero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deberá imprimir el resultado del al menos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cuatro descriptores estadísticos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información relacionada con su pregunta detonadora.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36F76F0-19E9-4C2D-9F64-49C287B8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094779"/>
            <a:ext cx="3312368" cy="2367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39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 : Función grafica1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2060848"/>
            <a:ext cx="7056784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grafica1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como parámetro de entrada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tablero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7" name="Imagen 6" descr="Imagen que contiene objeto&#10;&#10;Descripción generada automáticamente">
            <a:extLst>
              <a:ext uri="{FF2B5EF4-FFF2-40B4-BE49-F238E27FC236}">
                <a16:creationId xmlns:a16="http://schemas.microsoft.com/office/drawing/2014/main" id="{232E20D5-8ECB-4678-A65B-8F77590CA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976072"/>
            <a:ext cx="2520280" cy="252028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20B8BAE-0E56-4D13-B950-DF035C2A8FC1}"/>
              </a:ext>
            </a:extLst>
          </p:cNvPr>
          <p:cNvSpPr txBox="1">
            <a:spLocks noChangeArrowheads="1"/>
          </p:cNvSpPr>
          <p:nvPr/>
        </p:nvSpPr>
        <p:spPr>
          <a:xfrm>
            <a:off x="1037033" y="3171217"/>
            <a:ext cx="4543079" cy="2129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deberá generar una gráfica simple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barras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líneas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respecto a la información de la pregunta detonadora.</a:t>
            </a:r>
          </a:p>
        </p:txBody>
      </p:sp>
    </p:spTree>
    <p:extLst>
      <p:ext uri="{BB962C8B-B14F-4D97-AF65-F5344CB8AC3E}">
        <p14:creationId xmlns:p14="http://schemas.microsoft.com/office/powerpoint/2010/main" val="378352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Individual: Función grafica2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938882" y="1700808"/>
            <a:ext cx="752155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grafica2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como parámetro de entrada el tablero o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función deberá generar una gráfica con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dos cuadrantes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(dos gráficas en un tablero)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9DBD1B-BCB9-40FB-8153-3835981D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64" y="3284984"/>
            <a:ext cx="6573472" cy="294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2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5158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Individual: Función grafica2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20B8BAE-0E56-4D13-B950-DF035C2A8FC1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2204864"/>
            <a:ext cx="2913037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gráfica con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un elemento en el eje de las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x's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dos elementos en el eje de las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y's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una gráfica de subtablas usando el método </a:t>
            </a:r>
            <a:r>
              <a:rPr lang="es-ES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groupby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(12%). 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796D06-515B-4DA9-A299-B764032D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61" y="2132856"/>
            <a:ext cx="4226670" cy="33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6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1580" y="1916832"/>
            <a:ext cx="7560840" cy="24482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objetivo que se persigue en esta Situación Problema, es que el alumno aplique los conceptos, herramientas de búsqueda y análisis de datos para resolver una problemática de una empresa planteada por el mismo estudiante, a través de la programación con Python.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Objetivo</a:t>
            </a:r>
          </a:p>
        </p:txBody>
      </p:sp>
      <p:pic>
        <p:nvPicPr>
          <p:cNvPr id="7" name="Imagen 6" descr="Dibujo de video juego&#10;&#10;Descripción generada automáticamente con confianza baja">
            <a:extLst>
              <a:ext uri="{FF2B5EF4-FFF2-40B4-BE49-F238E27FC236}">
                <a16:creationId xmlns:a16="http://schemas.microsoft.com/office/drawing/2014/main" id="{0B516085-C92C-44CD-BA89-3858E1779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149080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9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938B0E1-255D-45FE-ACCE-D373FD2B6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822356"/>
            <a:ext cx="2419350" cy="1885950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448780"/>
            <a:ext cx="7992888" cy="3564396"/>
          </a:xfrm>
        </p:spPr>
        <p:txBody>
          <a:bodyPr>
            <a:noAutofit/>
          </a:bodyPr>
          <a:lstStyle/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Investigar y solicitar a una empresa en la que te autoricen a utilizar sus datos. Deberás enfocarte en una problemática en general (puede ser una empresa familiar o una investigación de bases de datos reales).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Generar una tabla con los datos necesarios en Excel para extraer la información relevante de la problemática.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tabla deberá constituirse con: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Registros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(renglones), al menos 30 y máximo 50.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10 máximo, 5 cualitativas (texto) y 5 cuantitativas (numéricas).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tabla deberá venir de una fuente confiable y actualizada.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Primera entrega</a:t>
            </a:r>
          </a:p>
        </p:txBody>
      </p:sp>
    </p:spTree>
    <p:extLst>
      <p:ext uri="{BB962C8B-B14F-4D97-AF65-F5344CB8AC3E}">
        <p14:creationId xmlns:p14="http://schemas.microsoft.com/office/powerpoint/2010/main" val="35502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448780"/>
            <a:ext cx="7992888" cy="4932548"/>
          </a:xfrm>
        </p:spPr>
        <p:txBody>
          <a:bodyPr>
            <a:noAutofit/>
          </a:bodyPr>
          <a:lstStyle/>
          <a:p>
            <a:pPr marL="354013" indent="-296863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Importar tu archivo de Excel a Python para iniciar a trabajar.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Deberás generar al menos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4 preguntas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detonen tu análisis, recuerda que cada integrante debe generar al menos una pregunta.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tus datos son de ventas y tienes esta información, podrían ser: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¿Cuáles son las sucursales que más venden?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¿Cuáles son los productos más vendidos?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¿Quiénes son mis mejores clientes?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¿Cuál de mis proveedores tiene el mejor precio?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base a las preguntas que generaste, extraer la información suficiente y necesaria para dar respuesta a tus preguntas.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Aplicar la estadística descriptiva utilizando las herramientas de Python, para “ver la información” que no puedes ver a simple vista.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Segunda entrega</a:t>
            </a:r>
          </a:p>
        </p:txBody>
      </p:sp>
    </p:spTree>
    <p:extLst>
      <p:ext uri="{BB962C8B-B14F-4D97-AF65-F5344CB8AC3E}">
        <p14:creationId xmlns:p14="http://schemas.microsoft.com/office/powerpoint/2010/main" val="268033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147248" cy="5076564"/>
          </a:xfrm>
        </p:spPr>
        <p:txBody>
          <a:bodyPr>
            <a:noAutofit/>
          </a:bodyPr>
          <a:lstStyle/>
          <a:p>
            <a:pPr marL="354013" indent="-296863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Representa la solución de tus preguntas detonadoras a través de gráficos. Sé creativo y muestra al menos 4 indicadores relevantes de los datos analizados.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Genera tu propuesta de acciones que aporten valor a las estrategias que deberá tomar el negocio, esto de acuerdo a la problemática planteada.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Deberás especificar las acciones del código de Ética que aplicarás en la solución planteada.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Código de ética CACEI: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http://www.cacei.org/docs/codigo_etica.pdf</a:t>
            </a:r>
            <a:endParaRPr lang="es-ES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Software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Engineering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Ethics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Professional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Practice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- ACM/IEEE-CS: 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https://ethics.acm.org/code-of-ethics/software-engineering-code/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Segunda entrega</a:t>
            </a:r>
          </a:p>
        </p:txBody>
      </p:sp>
    </p:spTree>
    <p:extLst>
      <p:ext uri="{BB962C8B-B14F-4D97-AF65-F5344CB8AC3E}">
        <p14:creationId xmlns:p14="http://schemas.microsoft.com/office/powerpoint/2010/main" val="373476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Segunda entrega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A7E3DB6-2EEA-41A3-A742-AB314E48E123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340768"/>
            <a:ext cx="8147248" cy="5265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Menú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El programa presenta el menú cada vez que el usuario lo requiera. Utiliza un ciclo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Lectura de un archivo Excel.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Estadística descriptiva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columnas. Cada integrante del equipo debe analizar al mínimo 4 descriptores estadísticos.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Código con todas las funciones que sean necesarias (mínimo dos, el menú y el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Estructura de control condicionales (3 condiciones). 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Incluir la generación y validación de un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Gráficas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una por cada pregunta detonadora. Los gráficos deberán contener toda la información en cuanto a ejes, títulos, etiquetas, etc.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Documentación del programa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El programa deberá contener los comentarios necesarios para una mejor comprensión del código.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Entrega individual de la conclusión escrita.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Estrategia de Negocio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(mínimo una cuartilla).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Acciones del código de Ética.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es-MX" sz="1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3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2060848"/>
            <a:ext cx="8111523" cy="4104456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Portada.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Describir de forma general el giro de la empresa.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Descripción de los campos de la tabla, como la obtuvieron y porque seleccionaron esa base de datos.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Acciones del código de Ética.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86733" y="404664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Documento en equipo</a:t>
            </a:r>
          </a:p>
        </p:txBody>
      </p:sp>
      <p:pic>
        <p:nvPicPr>
          <p:cNvPr id="3" name="Imagen 2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B7A2194D-FDB4-4270-A0B6-97ED9690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2108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1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B7A2194D-FDB4-4270-A0B6-97ED9690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412776"/>
            <a:ext cx="1584176" cy="1584176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7704856" cy="3888432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Portada.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Pregunta detonadora.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Impresión de pantalla de sus gráficas.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Impresión de pantalla de los resultados de la función de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estadistica_descriptiva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Conclusión: Estrategia de negocio (mínimo una cuartilla) 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Analizar y explicar los resultados obtenidos con las gráficas y con las funciones de estadística descriptiva (Qué les dicen las estadísticas para la estrategia del negocio). 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Genera tu propuesta de acciones que aporten valor a las estrategias que deberá tomar el negocio, esto de acuerdo a la problemática planteada.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endParaRPr lang="es-ES" sz="16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endParaRPr lang="es-ES" sz="16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es-MX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203245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Documento individual</a:t>
            </a:r>
          </a:p>
        </p:txBody>
      </p:sp>
    </p:spTree>
    <p:extLst>
      <p:ext uri="{BB962C8B-B14F-4D97-AF65-F5344CB8AC3E}">
        <p14:creationId xmlns:p14="http://schemas.microsoft.com/office/powerpoint/2010/main" val="117943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2700" y="2007712"/>
            <a:ext cx="7704856" cy="3888432"/>
          </a:xfrm>
        </p:spPr>
        <p:txBody>
          <a:bodyPr>
            <a:noAutofit/>
          </a:bodyPr>
          <a:lstStyle/>
          <a:p>
            <a:pPr marL="40005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Deberás implementar las siguientes funciones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función 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menu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que presente el menú de opciones (menú con números o letras).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función 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main</a:t>
            </a:r>
            <a:r>
              <a:rPr lang="es-E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debe: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Cargar la información del archivo de Excel en un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Dataframe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Utilizar la función </a:t>
            </a:r>
            <a:r>
              <a:rPr lang="es-ES" sz="1800" b="1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menu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 para desplegar el menú y de acuerdo a la opción seleccionada por el usuario le dé la oportunidad de ejecutar cualquiera de las funciones que han sido construidas. Utiliza el estatuto de control 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if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anidado. Debes utilizar el ciclo 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while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 para que se cicle el programa hasta que el usuario introduzca la opción de salir o una opción inválida.</a:t>
            </a:r>
            <a:endParaRPr lang="es-MX" sz="18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203245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  <p:pic>
        <p:nvPicPr>
          <p:cNvPr id="8" name="Imagen 7" descr="Imagen que contiene pequeño, computadora, tabla&#10;&#10;Descripción generada automáticamente">
            <a:extLst>
              <a:ext uri="{FF2B5EF4-FFF2-40B4-BE49-F238E27FC236}">
                <a16:creationId xmlns:a16="http://schemas.microsoft.com/office/drawing/2014/main" id="{B70A3D8A-8A2D-47FA-95C7-B2BC51C96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29" y="864712"/>
            <a:ext cx="1224136" cy="12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76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1139</Words>
  <Application>Microsoft Office PowerPoint</Application>
  <PresentationFormat>Presentación en pantalla (4:3)</PresentationFormat>
  <Paragraphs>89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Dom Casual</vt:lpstr>
      <vt:lpstr>Tema de Office</vt:lpstr>
      <vt:lpstr>TC1027. Programación para negocios</vt:lpstr>
      <vt:lpstr>Situación problema Objetivo</vt:lpstr>
      <vt:lpstr>Situación problema Primera entrega</vt:lpstr>
      <vt:lpstr>Situación problema Segunda entrega</vt:lpstr>
      <vt:lpstr>Situación problema Segunda entrega</vt:lpstr>
      <vt:lpstr>Situación problema Segunda entrega</vt:lpstr>
      <vt:lpstr>Situación problema Documento en equipo</vt:lpstr>
      <vt:lpstr>Situación problema Documento individual</vt:lpstr>
      <vt:lpstr>Situación problema Programa</vt:lpstr>
      <vt:lpstr>Situación problema Menú con números</vt:lpstr>
      <vt:lpstr>Situación problema Menú con letras</vt:lpstr>
      <vt:lpstr>Situación problema Programa</vt:lpstr>
      <vt:lpstr>Situación problema Función comprueba clave</vt:lpstr>
      <vt:lpstr>Situación problema Programa</vt:lpstr>
      <vt:lpstr>Situación problema Individual: Función estadística_descriptiva</vt:lpstr>
      <vt:lpstr>Situación problema Individual : Función grafica1</vt:lpstr>
      <vt:lpstr>Situación problema Individual: Función grafica2</vt:lpstr>
      <vt:lpstr>Situación problema Individual: Función grafica2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123</cp:revision>
  <dcterms:created xsi:type="dcterms:W3CDTF">2013-06-24T20:15:42Z</dcterms:created>
  <dcterms:modified xsi:type="dcterms:W3CDTF">2022-10-14T15:19:39Z</dcterms:modified>
</cp:coreProperties>
</file>