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44" r:id="rId4"/>
    <p:sldId id="345" r:id="rId5"/>
    <p:sldId id="348" r:id="rId6"/>
    <p:sldId id="349" r:id="rId7"/>
    <p:sldId id="35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Certificaciones CISCO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12976"/>
            <a:ext cx="3810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1621305"/>
            <a:ext cx="446226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certificación Cisco en su currículum vítae 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demuestra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 usted posee conocimientos prácticos sobre redes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Si un empleador lee su currículum vítae y observa que tiene una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certificación Cisco CCNA®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ejemplo, sabe que sus habilidades sobre cómo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configurar, operar, administrar una red Cisco y solucionar sus problemas están validadas. 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5576" y="620688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Qué son las certificaciones Cisco? 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48983"/>
            <a:ext cx="3769519" cy="2513013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90600" y="2060848"/>
            <a:ext cx="7946962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certificaciones Cisco lo beneficiarán en su carrera porque lo ayudarán a: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1) Diferenciar sus habilidades de otros profesionales de TI</a:t>
            </a:r>
            <a:b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2) Encontrar más trabajos sobre redes</a:t>
            </a:r>
            <a:b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3) Ganar más dinero en estos trabajos. 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5576" y="620688"/>
            <a:ext cx="75390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¿Por 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qué debe interesarme obtener una certificación Cisco?</a:t>
            </a:r>
          </a:p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2607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51" y="4585547"/>
            <a:ext cx="2950389" cy="2027722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87624" y="240022"/>
            <a:ext cx="6866249" cy="108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Cisco </a:t>
            </a:r>
            <a:r>
              <a:rPr 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Certified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Network </a:t>
            </a:r>
            <a:r>
              <a:rPr 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Associate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</a:t>
            </a: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(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CCNA)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45196" y="1323460"/>
            <a:ext cx="7539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Certificaciones Cisco </a:t>
            </a:r>
            <a:endParaRPr lang="es-MX" sz="20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5992" y="1985597"/>
            <a:ext cx="772971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curso </a:t>
            </a:r>
            <a:r>
              <a:rPr lang="es-MX" sz="1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Cisco CCNA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enfoca en proporcionar las habilidades y conocimientos necesarios para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instalar, operar y localizar fallas en una red empresarial 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pequeña</a:t>
            </a:r>
            <a:r>
              <a:rPr 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incluyendo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configurar un </a:t>
            </a:r>
            <a:r>
              <a:rPr lang="es-MX" sz="18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MX" sz="18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ruteador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 conectar a una WAN e implementar la seguridad de la red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Al terminar el curso </a:t>
            </a:r>
            <a:r>
              <a:rPr lang="es-MX" sz="1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Cisco CCNA </a:t>
            </a:r>
            <a:r>
              <a:rPr 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participante debe poder completar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configuración e implementación de una 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red.</a:t>
            </a:r>
          </a:p>
        </p:txBody>
      </p:sp>
    </p:spTree>
    <p:extLst>
      <p:ext uri="{BB962C8B-B14F-4D97-AF65-F5344CB8AC3E}">
        <p14:creationId xmlns:p14="http://schemas.microsoft.com/office/powerpoint/2010/main" val="3572737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307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126688"/>
            <a:ext cx="2950389" cy="2027722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Temario CCNA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47664" y="1595422"/>
            <a:ext cx="3816424" cy="457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Construyendo una Red Sencilla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Redes Ethernet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3. Redes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WLANs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4. Conexiones LAN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5. Redes WAN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6. Control de las Condiciones de la Red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7. Pequeña Implementación de la Red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8. Construcción de una Red Mediana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9. Construcción de una Red de Ruteo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10. Implementar </a:t>
            </a:r>
            <a:r>
              <a:rPr lang="es-MX" sz="1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Área Individual OSPF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11. Implementar </a:t>
            </a:r>
            <a:r>
              <a:rPr lang="es-MX" sz="1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EIGRP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12. Listas de Control de Acceso (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ACL’s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13. Gestión del espacio de direcciones. </a:t>
            </a:r>
            <a:b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14. Extensión de una LAN a una </a:t>
            </a:r>
            <a:r>
              <a:rPr lang="es-MX" sz="1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WAN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49387" y="1043444"/>
            <a:ext cx="7539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18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Certificaciones Cisco </a:t>
            </a:r>
            <a:endParaRPr lang="es-MX" sz="18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51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47700" y="1407984"/>
            <a:ext cx="75708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Certificaciones Cisco</a:t>
            </a:r>
            <a:endParaRPr lang="es-MX" sz="18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508" y="2071608"/>
            <a:ext cx="8094984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curso valida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capacidad de 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planificar 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implementar, verificar y solucionar problemas de redes empresariales de área local y amplia trabajando en colaboración con especialistas en seguridad avanzada, voz, soluciones inalámbricas y de video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49" y="4085342"/>
            <a:ext cx="3118383" cy="2079962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7701" y="4055941"/>
            <a:ext cx="4372371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Adecuado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aquellos con al menos un año de experiencia en la creación de redes que están dispuestos a avanzar en sus habilidades y trabajar 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soluciones de redes complejas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592" y="391161"/>
            <a:ext cx="7488832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Cisco </a:t>
            </a:r>
            <a:r>
              <a:rPr 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Certified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Network </a:t>
            </a: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Professional (</a:t>
            </a: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CCNP)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5961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61048"/>
            <a:ext cx="2857500" cy="2857500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1472" y="1316281"/>
            <a:ext cx="8094984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Certificaciones CISCO</a:t>
            </a:r>
            <a:endParaRPr lang="es-MX" sz="18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8908" y="1916832"/>
            <a:ext cx="7765032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curso implica poseer conocimiento avanzado de los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conceptos y principios de diseño de una red inteligente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Un profesional certificado en CCDP puede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diseñar 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enrutamiento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avanzado, seguridad, gestión de redes, centros de datos y </a:t>
            </a:r>
            <a:r>
              <a:rPr lang="es-MX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arquitecturas IP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incluyen redes privadas virtuales y dominios </a:t>
            </a:r>
            <a:r>
              <a:rPr 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inalámbricos.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7008" y="306288"/>
            <a:ext cx="7488832" cy="108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Cisco </a:t>
            </a:r>
            <a:r>
              <a:rPr 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Certified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</a:t>
            </a:r>
            <a:r>
              <a:rPr 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Design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Professional (CCDP</a:t>
            </a: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)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2355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7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322</Words>
  <Application>Microsoft Office PowerPoint</Application>
  <PresentationFormat>Presentación en pantalla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Dom Casual</vt:lpstr>
      <vt:lpstr>Tema de Office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90</cp:revision>
  <dcterms:created xsi:type="dcterms:W3CDTF">2013-06-11T22:32:36Z</dcterms:created>
  <dcterms:modified xsi:type="dcterms:W3CDTF">2017-01-12T17:44:26Z</dcterms:modified>
</cp:coreProperties>
</file>