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1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66" d="100"/>
          <a:sy n="66" d="100"/>
        </p:scale>
        <p:origin x="167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27/04/2017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219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 smtClean="0"/>
          </a:p>
        </p:txBody>
      </p:sp>
      <p:sp>
        <p:nvSpPr>
          <p:cNvPr id="225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E84553-0B24-4103-9E38-63AC54F49DEF}" type="slidenum">
              <a:rPr lang="es-MX" altLang="es-MX" sz="1200" smtClean="0"/>
              <a:pPr/>
              <a:t>5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35723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 smtClean="0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D26EB7-6C37-4217-A417-443C4443E350}" type="slidenum">
              <a:rPr lang="es-MX" altLang="es-MX" sz="1200" smtClean="0"/>
              <a:pPr/>
              <a:t>6</a:t>
            </a:fld>
            <a:endParaRPr lang="es-MX" altLang="es-MX" sz="1200" smtClean="0"/>
          </a:p>
        </p:txBody>
      </p:sp>
    </p:spTree>
    <p:extLst>
      <p:ext uri="{BB962C8B-B14F-4D97-AF65-F5344CB8AC3E}">
        <p14:creationId xmlns:p14="http://schemas.microsoft.com/office/powerpoint/2010/main" val="111617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D33DD-DFAB-46B7-8745-FC01FCE535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5480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1F90C-5423-4ED1-AC02-3F795D846F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27/04/2017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  <a:endParaRPr lang="es-MX" sz="32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Topologías</a:t>
            </a:r>
            <a:endParaRPr lang="es-MX" sz="1400" b="1" dirty="0" smtClean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 smtClean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  <a:endParaRPr lang="es-MX" sz="2000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117699"/>
            <a:ext cx="1600200" cy="107632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45" y="4831258"/>
            <a:ext cx="1970749" cy="147806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979228"/>
            <a:ext cx="2158882" cy="14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2286053"/>
            <a:ext cx="3528392" cy="265511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topología estrella extendida, es muy parecida una topología estrella, excepto que cada nodo, es el centro de otra estrella.</a:t>
            </a:r>
          </a:p>
        </p:txBody>
      </p:sp>
      <p:pic>
        <p:nvPicPr>
          <p:cNvPr id="13315" name="Picture 5" descr="C:\Mis documentos\Redes 1\est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4623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3317" name="5 CuadroTexto"/>
          <p:cNvSpPr txBox="1">
            <a:spLocks noChangeArrowheads="1"/>
          </p:cNvSpPr>
          <p:nvPr/>
        </p:nvSpPr>
        <p:spPr bwMode="auto">
          <a:xfrm>
            <a:off x="571500" y="139541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1089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2100263"/>
            <a:ext cx="3810000" cy="34004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principal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que los cables de interconexión son más cortos que en una topología estrella, además de limitar el número de dispositivos que se necesitan conectar al nodo central</a:t>
            </a:r>
            <a:r>
              <a:rPr lang="es-ES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4339" name="Picture 4" descr="C:\Mis documentos\Redes 1\est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1200"/>
            <a:ext cx="346233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4341" name="5 CuadroTexto"/>
          <p:cNvSpPr txBox="1">
            <a:spLocks noChangeArrowheads="1"/>
          </p:cNvSpPr>
          <p:nvPr/>
        </p:nvSpPr>
        <p:spPr bwMode="auto">
          <a:xfrm>
            <a:off x="571500" y="139541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28346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 descr="C:\Mis documentos\Redes 1\arbo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000250"/>
            <a:ext cx="41163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5364" name="6 CuadroTexto"/>
          <p:cNvSpPr txBox="1">
            <a:spLocks noChangeArrowheads="1"/>
          </p:cNvSpPr>
          <p:nvPr/>
        </p:nvSpPr>
        <p:spPr bwMode="auto">
          <a:xfrm>
            <a:off x="571500" y="139541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árbol</a:t>
            </a: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4350" y="2000250"/>
            <a:ext cx="4286250" cy="321468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muy similar a una estrella extendida, la principal diferencia es que no usa un nodo central.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lugar de eso, usa un nodo raíz, del cual se conectan otros nodos.</a:t>
            </a:r>
          </a:p>
        </p:txBody>
      </p:sp>
    </p:spTree>
    <p:extLst>
      <p:ext uri="{BB962C8B-B14F-4D97-AF65-F5344CB8AC3E}">
        <p14:creationId xmlns:p14="http://schemas.microsoft.com/office/powerpoint/2010/main" val="392748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2903" y="2301875"/>
            <a:ext cx="3714750" cy="25003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una topología de este tipo, cada nodo esta conectado directamente a los nodos restantes.</a:t>
            </a:r>
            <a:endParaRPr lang="es-ES" altLang="es-MX" sz="2000" dirty="0" smtClean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6387" name="Picture 6" descr="C:\Mis documentos\Redes 1\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71625"/>
            <a:ext cx="35893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6389" name="5 CuadroTexto"/>
          <p:cNvSpPr txBox="1">
            <a:spLocks noChangeArrowheads="1"/>
          </p:cNvSpPr>
          <p:nvPr/>
        </p:nvSpPr>
        <p:spPr bwMode="auto">
          <a:xfrm>
            <a:off x="571500" y="139541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malla</a:t>
            </a:r>
          </a:p>
        </p:txBody>
      </p:sp>
    </p:spTree>
    <p:extLst>
      <p:ext uri="{BB962C8B-B14F-4D97-AF65-F5344CB8AC3E}">
        <p14:creationId xmlns:p14="http://schemas.microsoft.com/office/powerpoint/2010/main" val="129372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7250" y="2214563"/>
            <a:ext cx="3929063" cy="307181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presenta esta topología, es que al estar cada nodo conectado directamente a los nodos restantes, crea una conexión redundante.</a:t>
            </a:r>
          </a:p>
        </p:txBody>
      </p:sp>
      <p:pic>
        <p:nvPicPr>
          <p:cNvPr id="17411" name="Picture 4" descr="C:\Mis documentos\Redes 1\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785938"/>
            <a:ext cx="35893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7413" name="5 CuadroTexto"/>
          <p:cNvSpPr txBox="1">
            <a:spLocks noChangeArrowheads="1"/>
          </p:cNvSpPr>
          <p:nvPr/>
        </p:nvSpPr>
        <p:spPr bwMode="auto">
          <a:xfrm>
            <a:off x="571500" y="139541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malla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57250" y="4357688"/>
            <a:ext cx="407193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Otra ventaja de esta topología es que permite que la información fluya a través de distintos caminos.</a:t>
            </a:r>
          </a:p>
        </p:txBody>
      </p:sp>
    </p:spTree>
    <p:extLst>
      <p:ext uri="{BB962C8B-B14F-4D97-AF65-F5344CB8AC3E}">
        <p14:creationId xmlns:p14="http://schemas.microsoft.com/office/powerpoint/2010/main" val="27027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2143125"/>
            <a:ext cx="4214812" cy="364331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principal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desventaja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solución aceptable solo para un grupo pequeño de conexiones.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medios de transmisión utilizados para interconectar los nodos se vuelve poco manejable con una gran cantidad de nodos.</a:t>
            </a:r>
          </a:p>
        </p:txBody>
      </p:sp>
      <p:pic>
        <p:nvPicPr>
          <p:cNvPr id="18435" name="Picture 4" descr="C:\Mis documentos\Redes 1\r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2" y="1395413"/>
            <a:ext cx="35893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8437" name="6 CuadroTexto"/>
          <p:cNvSpPr txBox="1">
            <a:spLocks noChangeArrowheads="1"/>
          </p:cNvSpPr>
          <p:nvPr/>
        </p:nvSpPr>
        <p:spPr bwMode="auto">
          <a:xfrm>
            <a:off x="571500" y="1395413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malla</a:t>
            </a:r>
          </a:p>
        </p:txBody>
      </p:sp>
    </p:spTree>
    <p:extLst>
      <p:ext uri="{BB962C8B-B14F-4D97-AF65-F5344CB8AC3E}">
        <p14:creationId xmlns:p14="http://schemas.microsoft.com/office/powerpoint/2010/main" val="24782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2151517"/>
            <a:ext cx="3498850" cy="4114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Consiste de áreas circulares o hexagonales, cada una de las cuales tiene un nodo individual en su centro.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 enlaces físicos, sólo ondas electromagnéticas.</a:t>
            </a:r>
          </a:p>
        </p:txBody>
      </p:sp>
      <p:pic>
        <p:nvPicPr>
          <p:cNvPr id="19459" name="Picture 5" descr="C:\Mis documentos\Redes 1\celul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071688"/>
            <a:ext cx="4179887" cy="40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9461" name="5 CuadroTexto"/>
          <p:cNvSpPr txBox="1">
            <a:spLocks noChangeArrowheads="1"/>
          </p:cNvSpPr>
          <p:nvPr/>
        </p:nvSpPr>
        <p:spPr bwMode="auto">
          <a:xfrm>
            <a:off x="571500" y="1285875"/>
            <a:ext cx="5429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celular</a:t>
            </a:r>
          </a:p>
        </p:txBody>
      </p:sp>
    </p:spTree>
    <p:extLst>
      <p:ext uri="{BB962C8B-B14F-4D97-AF65-F5344CB8AC3E}">
        <p14:creationId xmlns:p14="http://schemas.microsoft.com/office/powerpoint/2010/main" val="2437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2094594"/>
            <a:ext cx="3857625" cy="4114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principal </a:t>
            </a:r>
            <a:r>
              <a:rPr lang="es-MX" altLang="es-MX" sz="20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ventaja</a:t>
            </a: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que no hay medio de transmisión tangible.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principal </a:t>
            </a:r>
            <a:r>
              <a:rPr lang="es-MX" altLang="es-MX" sz="20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desventaja</a:t>
            </a: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las ondas electromagnéticas que utiliza son susceptibles de interferencia, además de proveer poca seguridad.</a:t>
            </a:r>
          </a:p>
        </p:txBody>
      </p:sp>
      <p:pic>
        <p:nvPicPr>
          <p:cNvPr id="20483" name="Picture 4" descr="C:\Mis documentos\Redes 1\celul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928813"/>
            <a:ext cx="4179887" cy="408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20485" name="6 CuadroTexto"/>
          <p:cNvSpPr txBox="1">
            <a:spLocks noChangeArrowheads="1"/>
          </p:cNvSpPr>
          <p:nvPr/>
        </p:nvSpPr>
        <p:spPr bwMode="auto">
          <a:xfrm>
            <a:off x="571500" y="1214438"/>
            <a:ext cx="542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celular</a:t>
            </a:r>
          </a:p>
        </p:txBody>
      </p:sp>
    </p:spTree>
    <p:extLst>
      <p:ext uri="{BB962C8B-B14F-4D97-AF65-F5344CB8AC3E}">
        <p14:creationId xmlns:p14="http://schemas.microsoft.com/office/powerpoint/2010/main" val="36004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5324475"/>
            <a:ext cx="3240360" cy="523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4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  <a:endParaRPr lang="es-MX" sz="3600" kern="10" dirty="0">
              <a:ln w="9525">
                <a:solidFill>
                  <a:srgbClr val="008000"/>
                </a:solidFill>
                <a:round/>
                <a:headEnd/>
                <a:tailEnd/>
              </a:ln>
              <a:blipFill dpi="0" rotWithShape="0">
                <a:blip r:embed="rId4"/>
                <a:srcRect/>
                <a:tile tx="0" ty="0" sx="100000" sy="100000" flip="none" algn="tl"/>
              </a:blipFill>
              <a:effectLst>
                <a:outerShdw dist="563972" dir="14049741" sx="125000" sy="125000" algn="tl" rotWithShape="0">
                  <a:srgbClr val="C7DFD3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788024" y="2204864"/>
            <a:ext cx="3600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altLang="es-MX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distintos tipos de topologías existentes en una red de área local.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35381"/>
              </p:ext>
            </p:extLst>
          </p:nvPr>
        </p:nvGraphicFramePr>
        <p:xfrm>
          <a:off x="381000" y="1340768"/>
          <a:ext cx="3830960" cy="3166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3" name="Bitmap Image" r:id="rId5" imgW="3162162" imgH="1847928" progId="Paint.Picture">
                  <p:embed/>
                </p:oleObj>
              </mc:Choice>
              <mc:Fallback>
                <p:oleObj name="Bitmap Image" r:id="rId5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40768"/>
                        <a:ext cx="3830960" cy="31669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 smtClean="0"/>
              <a:t>Objetivos de esta sesión</a:t>
            </a:r>
            <a:endParaRPr lang="es-MX" alt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219096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Topologías</a:t>
            </a:r>
          </a:p>
        </p:txBody>
      </p:sp>
      <p:sp>
        <p:nvSpPr>
          <p:cNvPr id="6147" name="6 CuadroTexto"/>
          <p:cNvSpPr txBox="1">
            <a:spLocks noChangeArrowheads="1"/>
          </p:cNvSpPr>
          <p:nvPr/>
        </p:nvSpPr>
        <p:spPr bwMode="auto">
          <a:xfrm>
            <a:off x="714375" y="1285875"/>
            <a:ext cx="521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¿Qué es una topología?</a:t>
            </a:r>
          </a:p>
        </p:txBody>
      </p:sp>
      <p:sp>
        <p:nvSpPr>
          <p:cNvPr id="6148" name="10 CuadroTexto"/>
          <p:cNvSpPr txBox="1">
            <a:spLocks noChangeArrowheads="1"/>
          </p:cNvSpPr>
          <p:nvPr/>
        </p:nvSpPr>
        <p:spPr bwMode="auto">
          <a:xfrm>
            <a:off x="928688" y="1928813"/>
            <a:ext cx="757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estudio de la forma en la cual se conectan los componentes de una red.</a:t>
            </a:r>
          </a:p>
        </p:txBody>
      </p:sp>
      <p:sp>
        <p:nvSpPr>
          <p:cNvPr id="6149" name="11 CuadroTexto"/>
          <p:cNvSpPr txBox="1">
            <a:spLocks noChangeArrowheads="1"/>
          </p:cNvSpPr>
          <p:nvPr/>
        </p:nvSpPr>
        <p:spPr bwMode="auto">
          <a:xfrm>
            <a:off x="928688" y="3071813"/>
            <a:ext cx="757237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Existen dos tipos importantes de topologías:</a:t>
            </a:r>
          </a:p>
        </p:txBody>
      </p:sp>
      <p:sp>
        <p:nvSpPr>
          <p:cNvPr id="6150" name="12 CuadroTexto"/>
          <p:cNvSpPr txBox="1">
            <a:spLocks noChangeArrowheads="1"/>
          </p:cNvSpPr>
          <p:nvPr/>
        </p:nvSpPr>
        <p:spPr bwMode="auto">
          <a:xfrm>
            <a:off x="1071563" y="3857625"/>
            <a:ext cx="7286625" cy="958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Topología física: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Cómo están conectados los componentes de la red</a:t>
            </a:r>
          </a:p>
        </p:txBody>
      </p:sp>
      <p:sp>
        <p:nvSpPr>
          <p:cNvPr id="6151" name="13 CuadroTexto"/>
          <p:cNvSpPr txBox="1">
            <a:spLocks noChangeArrowheads="1"/>
          </p:cNvSpPr>
          <p:nvPr/>
        </p:nvSpPr>
        <p:spPr bwMode="auto">
          <a:xfrm>
            <a:off x="1071563" y="4875213"/>
            <a:ext cx="7358062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Topología lógica: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Cómo viajan los datos en la red.</a:t>
            </a:r>
          </a:p>
        </p:txBody>
      </p:sp>
    </p:spTree>
    <p:extLst>
      <p:ext uri="{BB962C8B-B14F-4D97-AF65-F5344CB8AC3E}">
        <p14:creationId xmlns:p14="http://schemas.microsoft.com/office/powerpoint/2010/main" val="61286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61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7171" name="6 CuadroTexto"/>
          <p:cNvSpPr txBox="1">
            <a:spLocks noChangeArrowheads="1"/>
          </p:cNvSpPr>
          <p:nvPr/>
        </p:nvSpPr>
        <p:spPr bwMode="auto">
          <a:xfrm>
            <a:off x="571500" y="1181100"/>
            <a:ext cx="521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física</a:t>
            </a:r>
          </a:p>
        </p:txBody>
      </p:sp>
      <p:sp>
        <p:nvSpPr>
          <p:cNvPr id="7172" name="10 CuadroTexto"/>
          <p:cNvSpPr txBox="1">
            <a:spLocks noChangeArrowheads="1"/>
          </p:cNvSpPr>
          <p:nvPr/>
        </p:nvSpPr>
        <p:spPr bwMode="auto">
          <a:xfrm>
            <a:off x="642938" y="1731963"/>
            <a:ext cx="82153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Define la forma en que los dispositivos están interconectados entre si.</a:t>
            </a:r>
          </a:p>
        </p:txBody>
      </p:sp>
      <p:pic>
        <p:nvPicPr>
          <p:cNvPr id="7173" name="Picture 4" descr="C:\Mis documentos\Redes 1\topologi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286000"/>
            <a:ext cx="5624513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2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Topologías físicas</a:t>
            </a:r>
          </a:p>
        </p:txBody>
      </p:sp>
      <p:sp>
        <p:nvSpPr>
          <p:cNvPr id="8195" name="6 CuadroTexto"/>
          <p:cNvSpPr txBox="1">
            <a:spLocks noChangeArrowheads="1"/>
          </p:cNvSpPr>
          <p:nvPr/>
        </p:nvSpPr>
        <p:spPr bwMode="auto">
          <a:xfrm>
            <a:off x="571500" y="1323975"/>
            <a:ext cx="328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bus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2251075"/>
            <a:ext cx="3500438" cy="22494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20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topología Bus, todos los nodos están conectados a un mismo medio.</a:t>
            </a:r>
          </a:p>
        </p:txBody>
      </p:sp>
      <p:pic>
        <p:nvPicPr>
          <p:cNvPr id="8197" name="Picture 5" descr="C:\Mis documentos\Redes 1\bu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1643063"/>
            <a:ext cx="3657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73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2071688"/>
            <a:ext cx="3810000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esta topología es que todos los dispositivos están interconectados directamente.</a:t>
            </a:r>
          </a:p>
          <a:p>
            <a:pPr algn="just">
              <a:lnSpc>
                <a:spcPct val="150000"/>
              </a:lnSpc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cable, ya que si este se rompe, no es posible la comunicación.</a:t>
            </a:r>
          </a:p>
          <a:p>
            <a:pPr>
              <a:buFont typeface="Wingdings" pitchFamily="2" charset="2"/>
              <a:buNone/>
            </a:pPr>
            <a:endParaRPr lang="es-ES" altLang="es-MX" sz="24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219" name="Picture 4" descr="C:\Mis documentos\Redes 1\bus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3657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9221" name="6 CuadroTexto"/>
          <p:cNvSpPr txBox="1">
            <a:spLocks noChangeArrowheads="1"/>
          </p:cNvSpPr>
          <p:nvPr/>
        </p:nvSpPr>
        <p:spPr bwMode="auto">
          <a:xfrm>
            <a:off x="571500" y="1323975"/>
            <a:ext cx="328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bus</a:t>
            </a:r>
          </a:p>
        </p:txBody>
      </p:sp>
    </p:spTree>
    <p:extLst>
      <p:ext uri="{BB962C8B-B14F-4D97-AF65-F5344CB8AC3E}">
        <p14:creationId xmlns:p14="http://schemas.microsoft.com/office/powerpoint/2010/main" val="26044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7751" y="2143125"/>
            <a:ext cx="3752850" cy="31432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topología anillo es un anillo simple cerrado consistente de nodos y enlaces, cada nodo esta conectado a dos nodos adyacentes.</a:t>
            </a:r>
          </a:p>
          <a:p>
            <a:endParaRPr lang="es-ES" altLang="es-MX" sz="2800" dirty="0" smtClean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5" descr="C:\Mis documentos\Redes 1\anill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42354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6 CuadroTexto"/>
          <p:cNvSpPr txBox="1">
            <a:spLocks noChangeArrowheads="1"/>
          </p:cNvSpPr>
          <p:nvPr/>
        </p:nvSpPr>
        <p:spPr bwMode="auto">
          <a:xfrm>
            <a:off x="571500" y="1323975"/>
            <a:ext cx="328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anillo</a:t>
            </a:r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</p:spTree>
    <p:extLst>
      <p:ext uri="{BB962C8B-B14F-4D97-AF65-F5344CB8AC3E}">
        <p14:creationId xmlns:p14="http://schemas.microsoft.com/office/powerpoint/2010/main" val="281270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04048" y="2204864"/>
            <a:ext cx="3355975" cy="284003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altLang="es-MX" sz="20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topología estrella tiene un nodo central en donde todos los enlaces a otros nodos radian desde el. No existen más conexiones.</a:t>
            </a:r>
            <a:endParaRPr lang="es-ES" altLang="es-MX" sz="2000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267" name="Picture 6" descr="C:\Mis documentos\Redes 1\st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0433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1269" name="6 CuadroTexto"/>
          <p:cNvSpPr txBox="1">
            <a:spLocks noChangeArrowheads="1"/>
          </p:cNvSpPr>
          <p:nvPr/>
        </p:nvSpPr>
        <p:spPr bwMode="auto">
          <a:xfrm>
            <a:off x="571500" y="1395413"/>
            <a:ext cx="414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</a:t>
            </a:r>
          </a:p>
        </p:txBody>
      </p:sp>
    </p:spTree>
    <p:extLst>
      <p:ext uri="{BB962C8B-B14F-4D97-AF65-F5344CB8AC3E}">
        <p14:creationId xmlns:p14="http://schemas.microsoft.com/office/powerpoint/2010/main" val="19819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4" descr="C:\Mis documentos\Redes 1\sta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40433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35050" y="1981200"/>
            <a:ext cx="4000500" cy="3643313"/>
          </a:xfrm>
        </p:spPr>
        <p:txBody>
          <a:bodyPr/>
          <a:lstStyle/>
          <a:p>
            <a:pPr indent="-255588" algn="just">
              <a:lnSpc>
                <a:spcPct val="200000"/>
              </a:lnSpc>
              <a:spcBef>
                <a:spcPct val="0"/>
              </a:spcBef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principal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que permite que todos los dispositivos se comuniquen entre 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sí.</a:t>
            </a:r>
          </a:p>
          <a:p>
            <a:pPr indent="-255588" algn="just">
              <a:lnSpc>
                <a:spcPct val="200000"/>
              </a:lnSpc>
              <a:spcBef>
                <a:spcPct val="0"/>
              </a:spcBef>
            </a:pP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principal </a:t>
            </a:r>
            <a:r>
              <a:rPr lang="es-MX" altLang="es-MX" sz="1800" b="1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desventaja</a:t>
            </a:r>
            <a:r>
              <a:rPr lang="es-MX" altLang="es-MX" sz="1800" dirty="0" smtClean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que si el punto central falla, la red entera no funcional.</a:t>
            </a:r>
          </a:p>
        </p:txBody>
      </p:sp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altLang="es-MX" sz="3600" b="1"/>
              <a:t>Topología física</a:t>
            </a:r>
          </a:p>
        </p:txBody>
      </p:sp>
      <p:sp>
        <p:nvSpPr>
          <p:cNvPr id="12293" name="6 CuadroTexto"/>
          <p:cNvSpPr txBox="1">
            <a:spLocks noChangeArrowheads="1"/>
          </p:cNvSpPr>
          <p:nvPr/>
        </p:nvSpPr>
        <p:spPr bwMode="auto">
          <a:xfrm>
            <a:off x="571500" y="1395413"/>
            <a:ext cx="414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</a:t>
            </a:r>
          </a:p>
        </p:txBody>
      </p:sp>
    </p:spTree>
    <p:extLst>
      <p:ext uri="{BB962C8B-B14F-4D97-AF65-F5344CB8AC3E}">
        <p14:creationId xmlns:p14="http://schemas.microsoft.com/office/powerpoint/2010/main" val="2465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532</Words>
  <Application>Microsoft Office PowerPoint</Application>
  <PresentationFormat>Presentación en pantalla (4:3)</PresentationFormat>
  <Paragraphs>65</Paragraphs>
  <Slides>17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ZapfHumnst BT</vt:lpstr>
      <vt:lpstr>Tema de Office</vt:lpstr>
      <vt:lpstr>Bitmap Image</vt:lpstr>
      <vt:lpstr>TC 2018  Fundamentos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alumno</cp:lastModifiedBy>
  <cp:revision>64</cp:revision>
  <cp:lastPrinted>2013-10-21T22:10:45Z</cp:lastPrinted>
  <dcterms:created xsi:type="dcterms:W3CDTF">2013-06-11T22:32:36Z</dcterms:created>
  <dcterms:modified xsi:type="dcterms:W3CDTF">2017-04-27T18:49:39Z</dcterms:modified>
</cp:coreProperties>
</file>