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379" r:id="rId3"/>
    <p:sldId id="291" r:id="rId4"/>
    <p:sldId id="357" r:id="rId5"/>
    <p:sldId id="370" r:id="rId6"/>
    <p:sldId id="358" r:id="rId7"/>
    <p:sldId id="359" r:id="rId8"/>
    <p:sldId id="360" r:id="rId9"/>
    <p:sldId id="361" r:id="rId10"/>
    <p:sldId id="362" r:id="rId11"/>
    <p:sldId id="322" r:id="rId12"/>
    <p:sldId id="323" r:id="rId13"/>
    <p:sldId id="317" r:id="rId14"/>
    <p:sldId id="319" r:id="rId15"/>
    <p:sldId id="320" r:id="rId16"/>
    <p:sldId id="321" r:id="rId17"/>
    <p:sldId id="327" r:id="rId18"/>
    <p:sldId id="348" r:id="rId19"/>
    <p:sldId id="351" r:id="rId20"/>
    <p:sldId id="352" r:id="rId21"/>
    <p:sldId id="338" r:id="rId22"/>
    <p:sldId id="332" r:id="rId23"/>
    <p:sldId id="334" r:id="rId24"/>
    <p:sldId id="335" r:id="rId25"/>
    <p:sldId id="349" r:id="rId26"/>
    <p:sldId id="350" r:id="rId27"/>
    <p:sldId id="337" r:id="rId28"/>
    <p:sldId id="354" r:id="rId29"/>
    <p:sldId id="294" r:id="rId30"/>
    <p:sldId id="298" r:id="rId31"/>
    <p:sldId id="315" r:id="rId32"/>
    <p:sldId id="300" r:id="rId33"/>
    <p:sldId id="301" r:id="rId34"/>
    <p:sldId id="302" r:id="rId35"/>
    <p:sldId id="353" r:id="rId36"/>
    <p:sldId id="303" r:id="rId37"/>
    <p:sldId id="325" r:id="rId38"/>
    <p:sldId id="378" r:id="rId39"/>
    <p:sldId id="371" r:id="rId40"/>
    <p:sldId id="372" r:id="rId41"/>
    <p:sldId id="373" r:id="rId42"/>
    <p:sldId id="374" r:id="rId43"/>
    <p:sldId id="375" r:id="rId44"/>
    <p:sldId id="355" r:id="rId45"/>
    <p:sldId id="356" r:id="rId46"/>
    <p:sldId id="376" r:id="rId47"/>
    <p:sldId id="37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50" autoAdjust="0"/>
  </p:normalViewPr>
  <p:slideViewPr>
    <p:cSldViewPr>
      <p:cViewPr varScale="1">
        <p:scale>
          <a:sx n="76" d="100"/>
          <a:sy n="76" d="100"/>
        </p:scale>
        <p:origin x="9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43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44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84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4428000"/>
            <a:ext cx="4607719" cy="1400400"/>
          </a:xfrm>
        </p:spPr>
        <p:txBody>
          <a:bodyPr wrap="square" rtlCol="0" anchor="b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3400" dirty="0">
                <a:solidFill>
                  <a:schemeClr val="bg1"/>
                </a:solidFill>
              </a:rPr>
              <a:t>TC 2018</a:t>
            </a:r>
            <a:br>
              <a:rPr lang="es-MX" sz="3400" dirty="0">
                <a:solidFill>
                  <a:schemeClr val="bg1"/>
                </a:solidFill>
              </a:rPr>
            </a:br>
            <a:r>
              <a:rPr lang="es-MX" sz="3400" dirty="0">
                <a:solidFill>
                  <a:schemeClr val="bg1"/>
                </a:solidFill>
              </a:rPr>
              <a:t>Fundamentos de redes</a:t>
            </a:r>
          </a:p>
        </p:txBody>
      </p:sp>
      <p:pic>
        <p:nvPicPr>
          <p:cNvPr id="6" name="Imagen 5" descr="Imagen que contiene tabla, animal&#10;&#10;Descripción generada automáticamente">
            <a:extLst>
              <a:ext uri="{FF2B5EF4-FFF2-40B4-BE49-F238E27FC236}">
                <a16:creationId xmlns:a16="http://schemas.microsoft.com/office/drawing/2014/main" id="{6B349012-CE9E-46C9-B0EE-603374D4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Break out rooms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91680" y="1340768"/>
            <a:ext cx="5904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Características de las Intranets y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 minutos</a:t>
            </a:r>
            <a:endParaRPr lang="es-MX" sz="2400" dirty="0">
              <a:solidFill>
                <a:schemeClr val="accent3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68FEA6-453B-453C-8378-589398E8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67613"/>
            <a:ext cx="4564360" cy="37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4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2765</Words>
  <Application>Microsoft Office PowerPoint</Application>
  <PresentationFormat>Presentación en pantalla (4:3)</PresentationFormat>
  <Paragraphs>281</Paragraphs>
  <Slides>47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9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2018 Fundamentos de redes</vt:lpstr>
      <vt:lpstr>TC 2022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</cp:revision>
  <dcterms:created xsi:type="dcterms:W3CDTF">2021-02-08T03:07:42Z</dcterms:created>
  <dcterms:modified xsi:type="dcterms:W3CDTF">2021-02-08T21:56:48Z</dcterms:modified>
</cp:coreProperties>
</file>