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20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9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13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1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5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8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9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9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98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344A-07EB-490B-9932-42B219F90547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A1E0-C29A-40B2-BDD0-784DC8CE68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37577"/>
              </p:ext>
            </p:extLst>
          </p:nvPr>
        </p:nvGraphicFramePr>
        <p:xfrm>
          <a:off x="611560" y="116632"/>
          <a:ext cx="8136904" cy="6381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444"/>
                <a:gridCol w="2075741"/>
                <a:gridCol w="4815719"/>
              </a:tblGrid>
              <a:tr h="311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Categoria</a:t>
                      </a:r>
                      <a:endParaRPr lang="es-MX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Similitudes</a:t>
                      </a:r>
                      <a:endParaRPr lang="es-MX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Diferencias</a:t>
                      </a:r>
                      <a:endParaRPr lang="es-MX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557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 3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Tres pares de cables trenzados.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Limitados a una longitud de 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100 metros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Muy utilizado en los 90’s para el cableado de las oficinas y hogares.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Utilizado en configuraciones de </a:t>
                      </a:r>
                      <a:r>
                        <a:rPr lang="es-MX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líneas telefónicas. 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Mbps.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10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Cat5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Cuatro pares de cables trenzados</a:t>
                      </a: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 en un conector RJ45.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Limitados a una longitud de </a:t>
                      </a:r>
                      <a:r>
                        <a:rPr lang="es-MX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100 metros.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Alrededor del año 2000, CAT5 superó CAT3 para la creación de redes LAN.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100 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Mbps.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401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Cat5e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7037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Utiliza cuatro pares de hilos de cobre </a:t>
                      </a:r>
                      <a:r>
                        <a:rPr lang="es-MX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s-MX" sz="14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Los </a:t>
                      </a: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pares de hilos están trenzados con más fuerza y están mejor protegidos para eliminar la diafonía.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Más económico que el Cat6.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1000 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Mbps.</a:t>
                      </a:r>
                      <a:endParaRPr lang="es-MX" sz="14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131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Cat6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Una mejor calidad de transmisión.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Con cada actualización, hay menos pérdida de señal y más ancho de banda.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s-MX" sz="14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Gbps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7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Cat6e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Los pares de hilos están trenzados con más fuerza.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s-MX" sz="14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Gbps</a:t>
                      </a:r>
                      <a:r>
                        <a:rPr lang="es-MX" sz="14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s-MX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40847"/>
            <a:ext cx="700877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137</Words>
  <Application>Microsoft Office PowerPoint</Application>
  <PresentationFormat>Presentación en pantalla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7</cp:revision>
  <dcterms:created xsi:type="dcterms:W3CDTF">2013-11-11T22:04:55Z</dcterms:created>
  <dcterms:modified xsi:type="dcterms:W3CDTF">2013-11-12T00:20:59Z</dcterms:modified>
</cp:coreProperties>
</file>