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2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1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1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0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8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57D3-2ADA-4B5E-AEBF-89124DB7AD79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B117-C319-42CC-BE20-2736A1F9B5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94" y="1758070"/>
            <a:ext cx="3810000" cy="381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48117" y="2001077"/>
            <a:ext cx="53115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tx2">
                    <a:lumMod val="75000"/>
                  </a:schemeClr>
                </a:solidFill>
              </a:rPr>
              <a:t>Nombre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tx2">
                    <a:lumMod val="75000"/>
                  </a:schemeClr>
                </a:solidFill>
              </a:rPr>
              <a:t>Carrera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tx2">
                    <a:lumMod val="75000"/>
                  </a:schemeClr>
                </a:solidFill>
              </a:rPr>
              <a:t>Semestre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tx2">
                    <a:lumMod val="75000"/>
                  </a:schemeClr>
                </a:solidFill>
              </a:rPr>
              <a:t>Ciudad de procedencia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800" b="1" dirty="0" smtClean="0">
                <a:solidFill>
                  <a:schemeClr val="tx2">
                    <a:lumMod val="75000"/>
                  </a:schemeClr>
                </a:solidFill>
              </a:rPr>
              <a:t>Hobbies o pasatiempos favoritos</a:t>
            </a:r>
            <a:endParaRPr lang="es-MX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8860" y="65541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 smtClean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Presentación en parejas</a:t>
            </a:r>
            <a:endParaRPr lang="es-ES_tradnl" sz="4400" b="1" dirty="0" smtClean="0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 algn="ctr" eaLnBrk="0" hangingPunct="0"/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</a:t>
            </a:r>
            <a:r>
              <a:rPr lang="es-ES_tradnl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minutos</a:t>
            </a:r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5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Dom Casual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Carrera Semestre Ciudad de procedencia Hobbies o pasatiempos favoritos</dc:title>
  <dc:creator>profesor</dc:creator>
  <cp:lastModifiedBy>profesor</cp:lastModifiedBy>
  <cp:revision>6</cp:revision>
  <dcterms:created xsi:type="dcterms:W3CDTF">2015-01-12T16:11:55Z</dcterms:created>
  <dcterms:modified xsi:type="dcterms:W3CDTF">2015-08-11T14:42:23Z</dcterms:modified>
</cp:coreProperties>
</file>