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41" r:id="rId2"/>
    <p:sldId id="344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9" r:id="rId24"/>
    <p:sldId id="366" r:id="rId25"/>
    <p:sldId id="367" r:id="rId26"/>
    <p:sldId id="368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80" r:id="rId36"/>
    <p:sldId id="382" r:id="rId37"/>
    <p:sldId id="381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40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9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04/11/2021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984152"/>
            <a:ext cx="5286375" cy="5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Clases:</a:t>
            </a: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2610919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 (100  Mbps,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600" y="359303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6 (10 Gbps, 250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1600" y="459715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 SSTP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71600" y="5097214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31638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80DC0607-E752-4AEE-89C0-F8CE690E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75432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5DAA5F-0F55-4EB6-B13B-B7EB5141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2" y="3068960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5e (1  Gbps,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6ED549-68FC-41D3-B20A-974CF5F5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1" y="6139642"/>
            <a:ext cx="5286375" cy="4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* SSTP (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double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shield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 Twist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Pair</a:t>
            </a:r>
            <a:endParaRPr lang="es-MX" sz="1600" b="1" i="1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100BaseT: 100BaseTX y 100BaseT4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100BaseFX y 100BaseSX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33400" y="135835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11560" y="2090172"/>
            <a:ext cx="50006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611560" y="354116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611560" y="4693291"/>
            <a:ext cx="50720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90" y="1858550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10952" y="134076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414463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0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1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1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Organismos normativos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71500" y="12319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American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National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Standards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9220" name="5 Imagen" descr="cablead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29063"/>
            <a:ext cx="36195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18034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Telecommunications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Association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571500" y="2428875"/>
            <a:ext cx="657225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Electronic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Industries Alliance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3033713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IEEE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 of Electrical and Electronic Engineers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621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28587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5113" indent="-265113" algn="just">
              <a:lnSpc>
                <a:spcPct val="150000"/>
              </a:lnSpc>
              <a:buFont typeface="Times New Roman" pitchFamily="18" charset="0"/>
              <a:buAutoNum type="arabicPeriod"/>
              <a:tabLst>
                <a:tab pos="0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ANSI/TIA/EIA-568-B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n-GB" sz="1600" dirty="0">
                <a:latin typeface="ZapfHumnst BT"/>
              </a:rPr>
              <a:t> </a:t>
            </a:r>
            <a:r>
              <a:rPr lang="en-GB" sz="16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Commercial Building Telecommunications Cabling Standard  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31212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ANSI/EIA/TIA-569-A</a:t>
            </a:r>
            <a:r>
              <a:rPr lang="en-GB" sz="1800" b="1" dirty="0">
                <a:solidFill>
                  <a:schemeClr val="accent2"/>
                </a:solidFill>
                <a:latin typeface="ZapfHumnst BT"/>
              </a:rPr>
              <a:t> 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Pathways and Spaces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57250" y="1883320"/>
            <a:ext cx="7643813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 principal que regula todo lo concerniente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sistemas de cableado estructurado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edificios comerciales.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63" y="3786188"/>
            <a:ext cx="79295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0363" algn="just">
              <a:lnSpc>
                <a:spcPct val="150000"/>
              </a:lnSpc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especifica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los conductos, pasos y espacios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necesarios para la instalación de cableado estructurado en: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393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1511300"/>
            <a:ext cx="8102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54013" indent="-354013" algn="just">
              <a:lnSpc>
                <a:spcPct val="150000"/>
              </a:lnSpc>
              <a:buFont typeface="+mj-lt"/>
              <a:buAutoNum type="arabicPeriod" startAt="3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ANSI/TIA/EIA-606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The Administration Standard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98463" y="3726101"/>
            <a:ext cx="8245475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eriod" startAt="4"/>
              <a:tabLst>
                <a:tab pos="1165225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ANSI/TIA/EIA-607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Grounding and Bonding Requirements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2071688"/>
            <a:ext cx="79295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 y sugiere los métodos para la administración de los sistemas de telecomunicaciones. La administración se refiere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documentación, etiquetado, planos, reportes y hojas de Trabajo.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900" y="4362450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las especificaciones sobre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sistemas de tierra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60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2219</Words>
  <Application>Microsoft Office PowerPoint</Application>
  <PresentationFormat>Presentación en pantalla (4:3)</PresentationFormat>
  <Paragraphs>313</Paragraphs>
  <Slides>50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95</cp:revision>
  <cp:lastPrinted>2013-10-21T22:10:45Z</cp:lastPrinted>
  <dcterms:created xsi:type="dcterms:W3CDTF">2013-06-11T22:32:36Z</dcterms:created>
  <dcterms:modified xsi:type="dcterms:W3CDTF">2021-11-05T05:18:05Z</dcterms:modified>
</cp:coreProperties>
</file>