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82" r:id="rId23"/>
    <p:sldId id="276" r:id="rId24"/>
    <p:sldId id="1042" r:id="rId25"/>
    <p:sldId id="284" r:id="rId26"/>
    <p:sldId id="277" r:id="rId27"/>
    <p:sldId id="283" r:id="rId28"/>
    <p:sldId id="281" r:id="rId29"/>
    <p:sldId id="278" r:id="rId30"/>
    <p:sldId id="27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6355" autoAdjust="0"/>
  </p:normalViewPr>
  <p:slideViewPr>
    <p:cSldViewPr>
      <p:cViewPr varScale="1">
        <p:scale>
          <a:sx n="106" d="100"/>
          <a:sy n="106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F477D-C4A6-4FC1-B7B8-28E749EFEDAA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368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gif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e interfaces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99792" y="1700808"/>
            <a:ext cx="535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concepto de protocolos e interfaces del modelo de referencia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.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27" y="2924944"/>
            <a:ext cx="5040560" cy="3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077063" imgH="924514" progId="Word.Picture.8">
                  <p:embed/>
                </p:oleObj>
              </mc:Choice>
              <mc:Fallback>
                <p:oleObj name="Imagen" r:id="rId3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771342" cy="2514228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2348880"/>
            <a:ext cx="66436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1196752"/>
            <a:ext cx="8286750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Netbios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(permite a las aplicaciones 'hablar' con la red)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" y="332656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138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017588"/>
            <a:ext cx="6786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¿Cuáles son los elementos de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2938" y="2428875"/>
            <a:ext cx="2963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La etiqueta de la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Ficha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Fecha de caducidad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429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Coca cola de vidrio: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21138" y="2428875"/>
            <a:ext cx="29638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Fecha de caducidad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Envoltura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Información nutricional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Estampa: “Ganso”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Slogan: “Recuérdame”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211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Gansito: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9224" name="10 Imagen" descr="co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86250"/>
            <a:ext cx="21431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500313"/>
            <a:ext cx="148431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8400" y="5483225"/>
            <a:ext cx="5256213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latin typeface="ZapfHumnst BT"/>
              </a:rPr>
              <a:t> </a:t>
            </a:r>
            <a:r>
              <a:rPr lang="es-MX" sz="1600" dirty="0" err="1">
                <a:latin typeface="ZapfHumnst BT"/>
              </a:rPr>
              <a:t>Overhead</a:t>
            </a:r>
            <a:r>
              <a:rPr lang="es-MX" sz="1600" dirty="0">
                <a:latin typeface="ZapfHumnst BT"/>
              </a:rPr>
              <a:t>. Información de control que define el significado del contenido.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3135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 autoUpdateAnimBg="0"/>
      <p:bldP spid="1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1713</Words>
  <Application>Microsoft Office PowerPoint</Application>
  <PresentationFormat>Presentación en pantalla (4:3)</PresentationFormat>
  <Paragraphs>255</Paragraphs>
  <Slides>30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Bitmap Image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78</cp:revision>
  <dcterms:created xsi:type="dcterms:W3CDTF">2013-06-11T22:32:36Z</dcterms:created>
  <dcterms:modified xsi:type="dcterms:W3CDTF">2021-08-20T14:57:18Z</dcterms:modified>
</cp:coreProperties>
</file>