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76" r:id="rId5"/>
    <p:sldId id="277" r:id="rId6"/>
    <p:sldId id="278" r:id="rId7"/>
    <p:sldId id="303" r:id="rId8"/>
    <p:sldId id="304" r:id="rId9"/>
    <p:sldId id="305" r:id="rId10"/>
    <p:sldId id="306" r:id="rId11"/>
    <p:sldId id="263" r:id="rId12"/>
    <p:sldId id="264" r:id="rId13"/>
    <p:sldId id="271" r:id="rId14"/>
    <p:sldId id="265" r:id="rId15"/>
    <p:sldId id="266" r:id="rId16"/>
    <p:sldId id="267" r:id="rId17"/>
    <p:sldId id="273" r:id="rId18"/>
    <p:sldId id="274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7" d="100"/>
          <a:sy n="77" d="100"/>
        </p:scale>
        <p:origin x="90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Arial" pitchFamily="34" charset="0"/>
                <a:cs typeface="Arial" pitchFamily="34" charset="0"/>
              </a:rPr>
              <a:t>IPs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6951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358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1222</Words>
  <Application>Microsoft Office PowerPoint</Application>
  <PresentationFormat>Presentación en pantalla (4:3)</PresentationFormat>
  <Paragraphs>154</Paragraphs>
  <Slides>21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64</cp:revision>
  <dcterms:created xsi:type="dcterms:W3CDTF">2013-06-11T22:32:36Z</dcterms:created>
  <dcterms:modified xsi:type="dcterms:W3CDTF">2022-01-27T19:56:19Z</dcterms:modified>
</cp:coreProperties>
</file>