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9557A-2D92-4F9A-8AD0-AD7FDDC7C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B9DB2A-7658-43B5-A19A-32ED3DB47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10D43B-B21D-4EB4-9507-13A700E0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F03D-80A2-4E13-8024-9F23470BCE41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8277E-5D86-4A15-996B-9CB2D487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3853D6-9C47-4ED6-AAAC-73A808EF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45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16C84-AC63-4E7D-848A-3D2B088C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9A3489-CB82-48DE-BB6C-7CDC31063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2BD97-4502-400B-8E6B-CCA8C7F7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F03D-80A2-4E13-8024-9F23470BCE41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883929-E5D6-46C0-B415-0B1E1455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F0C2CD-25AF-4C83-9E65-41CFFCBB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91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34A813-DA42-4E26-93A5-31A28A5C0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CD9AC6-2D46-4DCE-8573-680638BEE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D4B836-A9F3-4D75-A6CD-6494C54A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F03D-80A2-4E13-8024-9F23470BCE41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5060DE-CE3E-469E-A03A-E5CBF76A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FEEDFF-E187-4302-B738-4CA82E5A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03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5442F-07B1-4454-959D-C86E42C4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BAD77-A2FE-4917-A0C1-8D282F304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673CB0-F038-4A37-96C3-5241B198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F03D-80A2-4E13-8024-9F23470BCE41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91742-2DE7-4C0D-AE5C-446E4C47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CCF46B-4641-45E5-BD61-0FDF84A0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045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0E824-1F5C-4D52-A26E-CE3EE2F7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8F4E13-6926-4FE8-813D-872478D80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088599-1BE2-40DF-81F3-04AE0403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F03D-80A2-4E13-8024-9F23470BCE41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B35B9C-B481-45FA-A277-DC71343A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6EFEC6-366E-496C-A84B-BDADD5B0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92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0B168-561E-4B89-BCDF-C3874E77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EA5CFC-C43F-4259-84DF-95C560410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43B1FD-82E2-437C-B971-CEC2A46F7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1392AE-0433-45C4-A174-9C597B69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F03D-80A2-4E13-8024-9F23470BCE41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882851-F975-4782-84E5-7BF306D9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5817B6-A046-4C1C-9AD3-C19BAC04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3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DCFCF-AFDD-4278-A216-6825D8EE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84B442-C309-4B5F-9964-2DAC5577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6FF3B2-333F-4770-965A-FC8B805B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C78042-B5D7-443E-9823-7BCACCBFE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1B26A6-793D-470B-8BAF-DCA77F03F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C0A663-9882-4A98-B336-6B0A75CF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F03D-80A2-4E13-8024-9F23470BCE41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978702-AED6-49F0-A830-7E1A42F7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8427D3-6A63-4F38-886A-8C3BED84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81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2E384-039C-411C-8AE1-6A183F40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7ABBA4-8294-4B73-AECD-61A20CDE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F03D-80A2-4E13-8024-9F23470BCE41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52B51C-24A9-42F5-9B2A-2E8B8381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1A6655-6ED7-4DB4-A6F4-9A05DAF3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521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FE1DF9-2D4D-4DA9-9CC0-C9BDE185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F03D-80A2-4E13-8024-9F23470BCE41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F14C30-6CD6-48D9-A617-6A0B2056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71580C-53C8-4B4C-8B02-F4BFED9B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20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F89CC-BC2A-4F8E-91F3-BB483A50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F61BED-8618-45AC-8867-64F08F6E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8483DF-23A6-4DB4-9C4C-C866BF25A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94B91F-EE52-4810-8081-B10A60C8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F03D-80A2-4E13-8024-9F23470BCE41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8D5CCC-1DD7-44A8-8234-B341038F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F26484-7108-485C-AB3D-73CEA605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41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07827-2C4F-4D7F-BFFD-4B311891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F4730F-CFD5-491B-B15E-443EBF17D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79D37D-AC43-481F-9BDC-B67449817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380647-544F-4D70-9CCD-1FA9137A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F03D-80A2-4E13-8024-9F23470BCE41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6A7972-9274-4A3D-8421-38DE9177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EE5CBF-4ADB-4389-89C6-B9860462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427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52A3E9-4010-46FB-A1F7-5C2D3EF5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D190FE-1D3D-4D4E-A2E5-75D5F1EA2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CAD4D5-19F1-4009-AC77-1C4BD2854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1F03D-80A2-4E13-8024-9F23470BCE41}" type="datetimeFigureOut">
              <a:rPr lang="es-MX" smtClean="0"/>
              <a:t>25/05/2021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B1048-D123-4FAA-A61D-FE05902F3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128CE4-F08B-4F93-BE75-65E0FFDC2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10643-B379-445F-8B95-8ED5751BA8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8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6C78BA-0F8C-4F6E-8E49-E054E39CE4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8573" y="561649"/>
            <a:ext cx="6045920" cy="5734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987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1</cp:revision>
  <dcterms:created xsi:type="dcterms:W3CDTF">2021-05-25T19:48:37Z</dcterms:created>
  <dcterms:modified xsi:type="dcterms:W3CDTF">2021-05-25T19:49:50Z</dcterms:modified>
</cp:coreProperties>
</file>