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25" r:id="rId3"/>
    <p:sldId id="349" r:id="rId4"/>
    <p:sldId id="352" r:id="rId5"/>
    <p:sldId id="353" r:id="rId6"/>
    <p:sldId id="350" r:id="rId7"/>
    <p:sldId id="354" r:id="rId8"/>
    <p:sldId id="355" r:id="rId9"/>
    <p:sldId id="356" r:id="rId10"/>
    <p:sldId id="359" r:id="rId11"/>
    <p:sldId id="357" r:id="rId12"/>
    <p:sldId id="351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71" d="100"/>
          <a:sy n="71" d="100"/>
        </p:scale>
        <p:origin x="10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7</a:t>
            </a:fld>
            <a:endParaRPr lang="es-ES" altLang="es-MX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8</a:t>
            </a:fld>
            <a:endParaRPr lang="es-ES" altLang="es-MX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0467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17/02/2020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376463"/>
            <a:ext cx="6400800" cy="76450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Redes Web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848" y="3214112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Clientes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 Vendedores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Proveedores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Distribuidores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Internet 2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12439" y="1164058"/>
            <a:ext cx="772000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 creada en EEUU para desarrollar proyectos de investigación</a:t>
            </a:r>
            <a:r>
              <a:rPr lang="es-MX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 y tecnologías de redes avanzadas, la mayoría para transferir información a alta velocidad</a:t>
            </a:r>
            <a:r>
              <a:rPr lang="es-MX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MX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MX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731042"/>
            <a:ext cx="3038511" cy="212695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33440" y="5005911"/>
            <a:ext cx="4838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Algunas de las tecnologías que han desarrollado han sido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IPv6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Multicast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633440" y="2669486"/>
            <a:ext cx="77971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Está red utiliza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fibra óptica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y ha sido desarrollada principalmente por universidades estadounidenses. Actualmente está formada por 212 universidades de EEUU y otras 60 compañías tecnológicas como Microsoft, Intel, AMD, 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Microsystems y Cisco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han donado grandes cantidades de dinero para su desarrollo. </a:t>
            </a:r>
          </a:p>
        </p:txBody>
      </p:sp>
    </p:spTree>
    <p:extLst>
      <p:ext uri="{BB962C8B-B14F-4D97-AF65-F5344CB8AC3E}">
        <p14:creationId xmlns:p14="http://schemas.microsoft.com/office/powerpoint/2010/main" val="160387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44824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9" y="1845770"/>
            <a:ext cx="2304256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4. Internet 2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protege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contra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autorizados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35005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 err="1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Extranets</a:t>
            </a:r>
            <a:endParaRPr lang="es-ES_tradnl" alt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WANs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</a:t>
            </a:r>
            <a:r>
              <a:rPr lang="es-ES_tradnl" altLang="es-MX" sz="1800" dirty="0" err="1">
                <a:solidFill>
                  <a:schemeClr val="bg2">
                    <a:lumMod val="25000"/>
                  </a:schemeClr>
                </a:solidFill>
              </a:rPr>
              <a:t>Extranets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</a:t>
            </a:r>
            <a:r>
              <a:rPr lang="es-ES_tradnl" altLang="es-MX" sz="1800" b="1" dirty="0" err="1">
                <a:solidFill>
                  <a:schemeClr val="accent6">
                    <a:lumMod val="75000"/>
                  </a:schemeClr>
                </a:solidFill>
              </a:rPr>
              <a:t>Tunneling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517</Words>
  <Application>Microsoft Office PowerPoint</Application>
  <PresentationFormat>Presentación en pantalla (4:3)</PresentationFormat>
  <Paragraphs>62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Dom Casual</vt:lpstr>
      <vt:lpstr>Times New Roman</vt:lpstr>
      <vt:lpstr>Wingdings</vt:lpstr>
      <vt:lpstr>ZapfHumnst BT</vt:lpstr>
      <vt:lpstr>Tema de Office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Redes Privadas Virtuales (VPN = Virtual Private Network)</vt:lpstr>
      <vt:lpstr>Redes Privadas Virtuales (VPN = Virtual Private Network)</vt:lpstr>
      <vt:lpstr>Redes Privadas Virtuales (VPN = Virtual Private Network)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139</cp:revision>
  <dcterms:created xsi:type="dcterms:W3CDTF">2013-06-11T22:32:36Z</dcterms:created>
  <dcterms:modified xsi:type="dcterms:W3CDTF">2020-02-17T15:45:24Z</dcterms:modified>
</cp:coreProperties>
</file>