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8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86" r:id="rId18"/>
    <p:sldId id="272" r:id="rId19"/>
    <p:sldId id="273" r:id="rId20"/>
    <p:sldId id="274" r:id="rId21"/>
    <p:sldId id="275" r:id="rId22"/>
    <p:sldId id="282" r:id="rId23"/>
    <p:sldId id="276" r:id="rId24"/>
    <p:sldId id="284" r:id="rId25"/>
    <p:sldId id="277" r:id="rId26"/>
    <p:sldId id="283" r:id="rId27"/>
    <p:sldId id="281" r:id="rId28"/>
    <p:sldId id="278" r:id="rId29"/>
    <p:sldId id="279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6355" autoAdjust="0"/>
  </p:normalViewPr>
  <p:slideViewPr>
    <p:cSldViewPr>
      <p:cViewPr varScale="1">
        <p:scale>
          <a:sx n="65" d="100"/>
          <a:sy n="65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F477D-C4A6-4FC1-B7B8-28E749EFEDAA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3680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RIP</a:t>
            </a:r>
            <a:r>
              <a:rPr lang="es-MX" baseline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calcula la métrica o ruta más corta posible hasta el destino a partir del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número de "saltos"</a:t>
            </a:r>
            <a:endParaRPr lang="es-MX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IGRP utiliza una métrica compuesta para determinar la mejor ruta basándose en el </a:t>
            </a:r>
            <a:r>
              <a:rPr lang="es-MX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 de banda, el retardo, la confiabilidad y la carga del enlace.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800" dirty="0" err="1">
                <a:latin typeface="ZapfHumnst BT"/>
              </a:rPr>
              <a:t>Streaming</a:t>
            </a:r>
            <a:r>
              <a:rPr lang="es-MX" sz="1800" dirty="0">
                <a:latin typeface="ZapfHumnst BT"/>
              </a:rPr>
              <a:t> video (distribución digital de contenido multimedia a través de una red de computadoras, de manera que el usuario utiliza el producto a la vez que se descarga. La palabra retransmisión se refiere a una corriente continua que fluye sin interrupción, y habitualmente a la difusión de audio o vídeo)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jp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image" Target="../media/image33.gif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e interfaces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99792" y="1700808"/>
            <a:ext cx="5357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concepto de protocolos e interfaces del modelo de referencia </a:t>
            </a:r>
            <a:r>
              <a:rPr lang="es-MX" sz="1800" b="1" dirty="0">
                <a:latin typeface="ZapfHumnst BT"/>
              </a:rPr>
              <a:t>OSI</a:t>
            </a:r>
            <a:r>
              <a:rPr lang="es-MX" sz="1800" dirty="0">
                <a:latin typeface="ZapfHumnst BT"/>
              </a:rPr>
              <a:t>.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227" y="2924944"/>
            <a:ext cx="5040560" cy="3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Imagen" r:id="rId4" imgW="1077063" imgH="924514" progId="Word.Picture.8">
                  <p:embed/>
                </p:oleObj>
              </mc:Choice>
              <mc:Fallback>
                <p:oleObj name="Imagen" r:id="rId4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49080"/>
            <a:ext cx="3771342" cy="2514228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2348880"/>
            <a:ext cx="6643687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1196752"/>
            <a:ext cx="8286750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Netbios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(permite a las aplicaciones 'hablar' con la red)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" y="332656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1388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0063" y="142875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Postal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970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57813" y="3429000"/>
            <a:ext cx="335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Información de control que define el significado de los datos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357313"/>
            <a:ext cx="33575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" y="24415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básicos para escribir una carta: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1500" y="2919413"/>
            <a:ext cx="4786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Contenido de la carta (Información a transmitir)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envía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recibe.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Postal 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1150" y="4724400"/>
            <a:ext cx="3357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 lo que está extra al contenido de la carta es el Overhead.</a:t>
            </a:r>
          </a:p>
        </p:txBody>
      </p:sp>
      <p:sp>
        <p:nvSpPr>
          <p:cNvPr id="10" name="9 Cerrar llave"/>
          <p:cNvSpPr>
            <a:spLocks/>
          </p:cNvSpPr>
          <p:nvPr/>
        </p:nvSpPr>
        <p:spPr bwMode="auto">
          <a:xfrm>
            <a:off x="4143375" y="3500438"/>
            <a:ext cx="357188" cy="928687"/>
          </a:xfrm>
          <a:prstGeom prst="rightBrace">
            <a:avLst>
              <a:gd name="adj1" fmla="val 8330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2844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17" grpId="0" autoUpdateAnimBg="0"/>
      <p:bldP spid="7" grpId="0" autoUpdateAnimBg="0"/>
      <p:bldP spid="8" grpId="0" autoUpdateAnimBg="0"/>
      <p:bldP spid="9" grpId="0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017588"/>
            <a:ext cx="67865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¿Cuáles son los elementos de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42938" y="2428875"/>
            <a:ext cx="29638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La etiqueta de la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Ficha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Fecha de caducidad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429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Coca cola de vidrio: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21138" y="2428875"/>
            <a:ext cx="29638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Fecha de caducidad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Envoltura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Información nutricional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Estampa: “Ganso”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Slogan: “Recuérdame”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0211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Gansito: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9224" name="10 Imagen" descr="co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286250"/>
            <a:ext cx="21431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2500313"/>
            <a:ext cx="148431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08400" y="5483225"/>
            <a:ext cx="5256213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latin typeface="ZapfHumnst BT"/>
              </a:rPr>
              <a:t> </a:t>
            </a:r>
            <a:r>
              <a:rPr lang="es-MX" sz="1600" dirty="0" err="1">
                <a:latin typeface="ZapfHumnst BT"/>
              </a:rPr>
              <a:t>Overhead</a:t>
            </a:r>
            <a:r>
              <a:rPr lang="es-MX" sz="1600" dirty="0">
                <a:latin typeface="ZapfHumnst BT"/>
              </a:rPr>
              <a:t>. Información de control que define el significado del contenido.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3135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 autoUpdateAnimBg="0"/>
      <p:bldP spid="1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1688</Words>
  <Application>Microsoft Office PowerPoint</Application>
  <PresentationFormat>Presentación en pantalla (4:3)</PresentationFormat>
  <Paragraphs>250</Paragraphs>
  <Slides>29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Bitmap Image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76</cp:revision>
  <dcterms:created xsi:type="dcterms:W3CDTF">2013-06-11T22:32:36Z</dcterms:created>
  <dcterms:modified xsi:type="dcterms:W3CDTF">2020-02-20T15:53:05Z</dcterms:modified>
</cp:coreProperties>
</file>