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3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4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3"/>
            <a:ext cx="8424936" cy="1872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Aunque los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protocolos TCP/IP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 representan los estándares en base a los cuales se ha desarrollado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estudiaremos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modelo OSI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ya que es un estándar mundial, genérico, independiente de los protocolos, es más detallado y resulta de mayor utilidad para el diagnóstico de fallas.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038488"/>
            <a:ext cx="4535870" cy="341484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3688" y="53752"/>
            <a:ext cx="5761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3068960"/>
            <a:ext cx="3700341" cy="354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Utilizaremos el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modelo OSI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para analizar las redes, pero también utilizaremos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protocolos de TCP/IP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. Nos concentraremos en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4 de OSI,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3 de OSI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Ethernet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como una tecnología de las Capas 2 y 1. 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857375"/>
            <a:ext cx="5429250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modelo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TCP/IP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funciones de sus capas.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0960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Bitmap Image" r:id="rId3" imgW="1752475" imgH="2400653" progId="Paint.Picture">
                  <p:embed/>
                </p:oleObj>
              </mc:Choice>
              <mc:Fallback>
                <p:oleObj name="Bitmap Image" r:id="rId3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025683"/>
            <a:ext cx="4837625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como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Relay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Ethernet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405</Words>
  <Application>Microsoft Office PowerPoint</Application>
  <PresentationFormat>Presentación en pantalla (4:3)</PresentationFormat>
  <Paragraphs>63</Paragraphs>
  <Slides>14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Imagen de mapa de bits</vt:lpstr>
      <vt:lpstr>TC 2018  Fundamentos de redes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dcterms:created xsi:type="dcterms:W3CDTF">2013-06-11T22:32:36Z</dcterms:created>
  <dcterms:modified xsi:type="dcterms:W3CDTF">2020-08-21T15:19:47Z</dcterms:modified>
</cp:coreProperties>
</file>