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6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3006A-25B3-4C46-95FB-EB098FA7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09FF2-DEF5-4A1E-A6E1-85981DB1E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185F31-A514-4550-B637-011115D7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32905-1106-42C6-9690-40CA18D1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A921E-E5C6-4256-899A-6DD51E3A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489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185A0-7334-45B9-A786-6080E88D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D297BD-80EF-426F-BFE9-C4D8CDA5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1D221-45E8-4D63-A050-7170EA05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B6AA9-A271-4020-B38B-64467A58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ADE52-0209-4B6D-B792-5B63305A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323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E7FB03-0FD8-423D-BACE-B98430ED5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A33BD5-7E80-4C89-A3CF-C28AA186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2E2CA-294D-46CF-8747-08CAC9C8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EA47B-44B8-4AC3-BA09-ECB189C7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66EB8-2F68-4F73-9EE0-BAC684F8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16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12A9F-E1E0-45E6-9B2D-694D043D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A2270-5BB6-45C2-A552-3EB0AC05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05CC6-4F3B-4749-B1BF-5D67A57F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958F7-520F-4BB6-80D8-93168BD2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62FDB-F39E-4B05-9040-48E86B14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8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C7EB2-3A11-4BEC-BD06-1FD3688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DDDA2-2219-4A57-BD9F-72866BD6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229AF-CA72-4C9A-8CF5-4E15DC85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D5D5F-6D4C-43E1-9565-09DFFEB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4D0F7-5176-4CA7-A491-4DBA76C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87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57CA-F4DE-40A8-A997-FE3677C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17EA1-77D5-40C6-B39B-1AE77B39D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2292B3-E52D-4190-8949-078A53D2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0F19DE-50F4-4A4D-A759-3502822B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30ADA9-B369-409D-9D0C-1E0222AF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BB8CB-3A9C-44D5-AC0D-4D3D44F4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4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26110-E3DA-419D-8655-D58F690B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0F423F-D5C5-4700-8A8A-F012B4C2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214F5A-C5CC-4A8F-AA29-0D84002E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6471E3-4FED-44E7-949C-6D3D0D8A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33C942-49D9-457B-8908-44623C00D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BFC48D-0162-4B1C-9B42-C3EB07C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EBD89E-770B-472D-AEDC-2A86045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4B1128-2BFF-4D66-AAE2-1AFD63C2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10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F2A55-61BB-4EDA-B628-CD863D94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BC36-D2F1-43A1-8382-817684C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213A62-EF4B-40B4-9C66-3AD75FC1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E6779-B07F-48FF-8F55-5C9F524F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802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7D54FE-1A1A-4DC7-AE88-278E7929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8706E5-5C79-4E93-8295-D285A2AE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62DAF9-6385-4E6F-962C-6626E9C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30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A9BB-2E77-431E-A26D-3EAE91D1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4E658-0CDB-4978-885E-75F60A1B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0A1DE4-B861-4CBF-AEDA-117AF60C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D00EA-EE4C-4226-9D83-9695C74A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3BF83-E12E-4DB1-A11E-7EA07CAF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3FDE30-4E70-4EC5-8FD9-E04E8EAB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57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679D-F9A0-455B-B59D-7C7C2AF4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A84569-505E-476E-AB18-D69EE47D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ADE87E-860D-41A3-9E1F-E4E5435F7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06FDAD-2C3F-40D9-BB29-1C76124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77156A-5098-4193-95F0-499D2172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7DD1B-FA7B-485F-967C-9381211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297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5536D0-F0DA-4EAF-BCAC-87F8E8AF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5998B-6E0E-42D1-A0DA-F11FFF2C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29ADA-1D0C-433A-BCDE-89C1C04FC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AF70-317B-49CC-843C-AD23366ED294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1C657-74BB-415E-81E4-D9DE32C09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F560E-FA4F-441B-A36A-9FE84604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738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58E05C-0C3D-458C-B32B-DE11822F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9207"/>
              </p:ext>
            </p:extLst>
          </p:nvPr>
        </p:nvGraphicFramePr>
        <p:xfrm>
          <a:off x="1246140" y="1256141"/>
          <a:ext cx="9384408" cy="1792240"/>
        </p:xfrm>
        <a:graphic>
          <a:graphicData uri="http://schemas.openxmlformats.org/drawingml/2006/table">
            <a:tbl>
              <a:tblPr/>
              <a:tblGrid>
                <a:gridCol w="2000196">
                  <a:extLst>
                    <a:ext uri="{9D8B030D-6E8A-4147-A177-3AD203B41FA5}">
                      <a16:colId xmlns:a16="http://schemas.microsoft.com/office/drawing/2014/main" val="3357520679"/>
                    </a:ext>
                  </a:extLst>
                </a:gridCol>
                <a:gridCol w="1440611">
                  <a:extLst>
                    <a:ext uri="{9D8B030D-6E8A-4147-A177-3AD203B41FA5}">
                      <a16:colId xmlns:a16="http://schemas.microsoft.com/office/drawing/2014/main" val="338806209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812244146"/>
                    </a:ext>
                  </a:extLst>
                </a:gridCol>
                <a:gridCol w="789048">
                  <a:extLst>
                    <a:ext uri="{9D8B030D-6E8A-4147-A177-3AD203B41FA5}">
                      <a16:colId xmlns:a16="http://schemas.microsoft.com/office/drawing/2014/main" val="3020087171"/>
                    </a:ext>
                  </a:extLst>
                </a:gridCol>
                <a:gridCol w="3508632">
                  <a:extLst>
                    <a:ext uri="{9D8B030D-6E8A-4147-A177-3AD203B41FA5}">
                      <a16:colId xmlns:a16="http://schemas.microsoft.com/office/drawing/2014/main" val="2642486693"/>
                    </a:ext>
                  </a:extLst>
                </a:gridCol>
              </a:tblGrid>
              <a:tr h="896120"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Hop #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RTT 1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RTT 2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RTT 3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Name/IP Address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18214"/>
                  </a:ext>
                </a:extLst>
              </a:tr>
              <a:tr h="89612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10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81 ms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74 ms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74 ms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205.134.225.38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787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3A83661-5FB8-43EC-9301-B53D6D73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40" y="3244334"/>
            <a:ext cx="46792742" cy="30469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Hop Number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 – This is the first column and is simply the number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                        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the hop along the route. In this case, it is the tenth hop.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RTT Columns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 – The next three columns display the round trip time (RTT)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                            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or your packet to reach that point and return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		    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to your computer. This is listed in milliseconds.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		    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There are three columns because the traceroute sends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		    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three separate signal packets.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		      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RTT (Round trip time) = Tiempo de ida y vuelta </a:t>
            </a:r>
            <a:endParaRPr kumimoji="0" lang="es-MX" altLang="es-MX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55DB03-5BCD-4E7F-ADA1-3BCEE2DFF83C}"/>
              </a:ext>
            </a:extLst>
          </p:cNvPr>
          <p:cNvSpPr txBox="1"/>
          <p:nvPr/>
        </p:nvSpPr>
        <p:spPr>
          <a:xfrm>
            <a:off x="3541986" y="43092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</a:rPr>
              <a:t>Tracert</a:t>
            </a:r>
            <a:endParaRPr lang="es-MX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24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4</cp:revision>
  <dcterms:created xsi:type="dcterms:W3CDTF">2021-02-09T23:16:58Z</dcterms:created>
  <dcterms:modified xsi:type="dcterms:W3CDTF">2021-02-10T00:04:20Z</dcterms:modified>
</cp:coreProperties>
</file>