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796" autoAdjust="0"/>
  </p:normalViewPr>
  <p:slideViewPr>
    <p:cSldViewPr>
      <p:cViewPr varScale="1">
        <p:scale>
          <a:sx n="76" d="100"/>
          <a:sy n="76" d="100"/>
        </p:scale>
        <p:origin x="11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/>
              <a:t>Son una solución fiable y segura para la conexión de diferentes localizaciones, que permiten también el </a:t>
            </a:r>
            <a:r>
              <a:rPr lang="es-MX" b="1" dirty="0"/>
              <a:t>Acceso a Internet</a:t>
            </a:r>
            <a:r>
              <a:rPr lang="es-MX" dirty="0"/>
              <a:t> si así se desea. De esta forma, se soluciona la necesidad de transmisión de </a:t>
            </a:r>
            <a:r>
              <a:rPr lang="es-MX" b="1" dirty="0"/>
              <a:t>datos y voz</a:t>
            </a:r>
            <a:r>
              <a:rPr lang="es-MX" dirty="0"/>
              <a:t> entre aquellas oficinas dispersas geográficamente y la oficina central, definiendo un grupo cerrado con topología mallada o en estrella.</a:t>
            </a:r>
            <a:endParaRPr lang="es-MX" alt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>
                <a:latin typeface="ZapfHumnst BT"/>
              </a:rPr>
              <a:t>     </a:t>
            </a: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752475" imgH="2400653" progId="PBrush">
                  <p:embed/>
                </p:oleObj>
              </mc:Choice>
              <mc:Fallback>
                <p:oleObj name="Bitmap Image" r:id="rId2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95447" imgH="2809756" progId="PBrush">
                  <p:embed/>
                </p:oleObj>
              </mc:Choice>
              <mc:Fallback>
                <p:oleObj name="Bitmap Image" r:id="rId3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893912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536849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video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3894162"/>
            <a:ext cx="6811094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1054894" y="4789487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que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3794459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Ghz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4437397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080334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151522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Líneas dedicadas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dedicada</a:t>
            </a:r>
            <a:r>
              <a:rPr lang="es-MX" sz="1600" b="1" dirty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 contrato de servicios celebrado entre un proveedor y un cliente, por lo que el proveedor se compromete a entregar una línea de telecomunicaciones simétrica que conecta dos o más lugares a cambio de una renta 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una </a:t>
            </a:r>
            <a:r>
              <a:rPr lang="es-MX" sz="1600" b="1" dirty="0">
                <a:latin typeface="ZapfHumnst BT"/>
              </a:rPr>
              <a:t>conexión digital</a:t>
            </a:r>
            <a:r>
              <a:rPr lang="es-MX" sz="1600" dirty="0">
                <a:latin typeface="ZapfHumnst BT"/>
              </a:rPr>
              <a:t> punto a punto.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Posibilita la transmisión de datos a velocidades medias y alta.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Cuando la </a:t>
            </a:r>
            <a:r>
              <a:rPr lang="es-MX" sz="2000" b="1" kern="0" dirty="0">
                <a:latin typeface="ZapfHumnst BT"/>
                <a:cs typeface="+mn-cs"/>
              </a:rPr>
              <a:t>transmisión digital </a:t>
            </a:r>
            <a:r>
              <a:rPr lang="es-MX" sz="20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2000" b="1" kern="0" dirty="0">
                <a:latin typeface="ZapfHumnst BT"/>
                <a:cs typeface="+mn-cs"/>
              </a:rPr>
              <a:t>CCITT</a:t>
            </a:r>
            <a:r>
              <a:rPr lang="es-MX" sz="20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Se usan diferentes </a:t>
            </a:r>
            <a:r>
              <a:rPr lang="es-MX" sz="20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20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Europa</a:t>
            </a:r>
            <a:r>
              <a:rPr lang="es-MX" altLang="es-MX" sz="20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E0 = </a:t>
            </a:r>
            <a:r>
              <a:rPr lang="es-MX" altLang="es-MX" sz="2000" b="1" dirty="0">
                <a:latin typeface="ZapfHumnst BT"/>
              </a:rPr>
              <a:t>64 Kbps</a:t>
            </a:r>
            <a:r>
              <a:rPr lang="es-MX" altLang="es-MX" sz="20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E1 = 32 líneas E0 (</a:t>
            </a:r>
            <a:r>
              <a:rPr lang="es-MX" altLang="es-MX" sz="2000" b="1" dirty="0">
                <a:latin typeface="ZapfHumnst BT"/>
              </a:rPr>
              <a:t>2.048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E2 = 128 líneas E0 (</a:t>
            </a:r>
            <a:r>
              <a:rPr lang="es-MX" altLang="es-MX" sz="2000" b="1" dirty="0">
                <a:latin typeface="ZapfHumnst BT"/>
              </a:rPr>
              <a:t>8.448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E3 = 16 líneas E1 (</a:t>
            </a:r>
            <a:r>
              <a:rPr lang="es-MX" altLang="es-MX" sz="2000" b="1" dirty="0">
                <a:latin typeface="ZapfHumnst BT"/>
              </a:rPr>
              <a:t>34.368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E4 = 64 líneas E1 (</a:t>
            </a:r>
            <a:r>
              <a:rPr lang="es-MX" altLang="es-MX" sz="2000" b="1" dirty="0">
                <a:latin typeface="ZapfHumnst BT"/>
              </a:rPr>
              <a:t>139.264 Mbps</a:t>
            </a:r>
            <a:r>
              <a:rPr lang="es-MX" altLang="es-MX" sz="20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347043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Estados Unidos</a:t>
            </a:r>
            <a:r>
              <a:rPr lang="es-MX" altLang="es-MX" sz="2000" dirty="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132856"/>
            <a:ext cx="5276850" cy="24683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T1  = </a:t>
            </a:r>
            <a:r>
              <a:rPr lang="es-MX" sz="20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T2 = 4 líneas T1 (</a:t>
            </a:r>
            <a:r>
              <a:rPr lang="es-MX" sz="2000" b="1" dirty="0">
                <a:latin typeface="ZapfHumnst BT"/>
                <a:cs typeface="+mn-cs"/>
              </a:rPr>
              <a:t>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T3 = 28 líneas T1 (</a:t>
            </a:r>
            <a:r>
              <a:rPr lang="es-MX" sz="2000" b="1" kern="0" dirty="0">
                <a:latin typeface="ZapfHumnst BT"/>
                <a:cs typeface="+mn-cs"/>
              </a:rPr>
              <a:t>44.736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T4 = 168 líneas T1 (</a:t>
            </a:r>
            <a:r>
              <a:rPr lang="es-MX" sz="2000" b="1" dirty="0">
                <a:latin typeface="ZapfHumnst BT"/>
                <a:cs typeface="+mn-cs"/>
              </a:rPr>
              <a:t>275 Mbps</a:t>
            </a:r>
            <a:r>
              <a:rPr lang="es-MX" sz="20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sino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PCM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1962</Words>
  <Application>Microsoft Office PowerPoint</Application>
  <PresentationFormat>Presentación en pantalla (4:3)</PresentationFormat>
  <Paragraphs>369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67</cp:revision>
  <dcterms:created xsi:type="dcterms:W3CDTF">2013-06-11T22:32:36Z</dcterms:created>
  <dcterms:modified xsi:type="dcterms:W3CDTF">2021-10-08T15:06:46Z</dcterms:modified>
</cp:coreProperties>
</file>