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330" r:id="rId4"/>
    <p:sldId id="329" r:id="rId5"/>
    <p:sldId id="331" r:id="rId6"/>
    <p:sldId id="332" r:id="rId7"/>
    <p:sldId id="326" r:id="rId8"/>
    <p:sldId id="338" r:id="rId9"/>
    <p:sldId id="333" r:id="rId10"/>
    <p:sldId id="266" r:id="rId11"/>
    <p:sldId id="334" r:id="rId12"/>
    <p:sldId id="267" r:id="rId13"/>
    <p:sldId id="273" r:id="rId14"/>
    <p:sldId id="335" r:id="rId15"/>
    <p:sldId id="340" r:id="rId16"/>
    <p:sldId id="342" r:id="rId17"/>
    <p:sldId id="339" r:id="rId18"/>
    <p:sldId id="336" r:id="rId19"/>
    <p:sldId id="337" r:id="rId20"/>
    <p:sldId id="341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2873" autoAdjust="0"/>
  </p:normalViewPr>
  <p:slideViewPr>
    <p:cSldViewPr>
      <p:cViewPr varScale="1">
        <p:scale>
          <a:sx n="59" d="100"/>
          <a:sy n="59" d="100"/>
        </p:scale>
        <p:origin x="143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973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78497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 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18D414B-EDBB-47E6-842B-3E7D214E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30611"/>
            <a:ext cx="4538753" cy="3700238"/>
          </a:xfrm>
          <a:prstGeom prst="rect">
            <a:avLst/>
          </a:prstGeom>
        </p:spPr>
      </p:pic>
      <p:sp>
        <p:nvSpPr>
          <p:cNvPr id="14" name="7 CuadroTexto">
            <a:extLst>
              <a:ext uri="{FF2B5EF4-FFF2-40B4-BE49-F238E27FC236}">
                <a16:creationId xmlns:a16="http://schemas.microsoft.com/office/drawing/2014/main" id="{0DDCF2EB-0B4B-48A8-93D0-B6DF9187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112" y="3861048"/>
            <a:ext cx="2880320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0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marL="444500" lvl="1" indent="1270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33" y="5013176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572565" cy="574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18" y="995547"/>
            <a:ext cx="8448110" cy="146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para una lista de control de acceso donde queremos que todos los usuarios de la red local puedan salir al exterior.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1DDA60B-4FE1-432E-902E-8E72388512D0}"/>
              </a:ext>
            </a:extLst>
          </p:cNvPr>
          <p:cNvGrpSpPr/>
          <p:nvPr/>
        </p:nvGrpSpPr>
        <p:grpSpPr>
          <a:xfrm>
            <a:off x="872235" y="2442296"/>
            <a:ext cx="7560840" cy="4384320"/>
            <a:chOff x="890332" y="1772816"/>
            <a:chExt cx="7560840" cy="438432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57993ED-5660-4689-9EDC-BF62BEC8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24E174E-4B8B-44A4-BB30-2FD27EF33580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F8D0712-689F-4989-BFC7-B65D10F3C50B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8E8B1F7-EF4B-4AFA-BFDB-E41F544C0A84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4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24744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5098"/>
              </p:ext>
            </p:extLst>
          </p:nvPr>
        </p:nvGraphicFramePr>
        <p:xfrm>
          <a:off x="3419872" y="2204864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941640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Recomendaciones para conseguir configuraciones exitosas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87" y="1340768"/>
            <a:ext cx="8519425" cy="5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esquema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 servicio a los requerimientos de conectividad de la 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siguiendo algún estándar,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a 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acuerdo a la asignación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y máscaras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equipos terminales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sus respectivas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Verificar conectividad con  puerta de enlace predeterminada.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protocolo de ruteo dinámico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por default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caso de que se utilicen)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distribuida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centralizada.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e instalar esquemas básicos de seguridad (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estándar o extendidas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0768"/>
            <a:ext cx="7209674" cy="38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" y="1340768"/>
            <a:ext cx="86925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71456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CBEEE-3FB6-42C6-BFF5-A8ED7F5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9" y="2852936"/>
            <a:ext cx="5714421" cy="3313634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201" y="4221088"/>
            <a:ext cx="38386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DHCP 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predeterminada.</a:t>
            </a:r>
          </a:p>
        </p:txBody>
      </p:sp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4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 (opcional).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servicio DHCP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532" y="1007858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RA y RB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falta configurar?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2BC7C70-9560-4C80-AC38-259E9375FFD9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934618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618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  <p:sp>
        <p:nvSpPr>
          <p:cNvPr id="10" name="7 CuadroTexto">
            <a:extLst>
              <a:ext uri="{FF2B5EF4-FFF2-40B4-BE49-F238E27FC236}">
                <a16:creationId xmlns:a16="http://schemas.microsoft.com/office/drawing/2014/main" id="{23CA9995-5DBB-4949-B505-D02CB423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96281"/>
            <a:ext cx="4392488" cy="1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equipos terminales.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servicio DHCP.</a:t>
            </a:r>
          </a:p>
        </p:txBody>
      </p:sp>
    </p:spTree>
    <p:extLst>
      <p:ext uri="{BB962C8B-B14F-4D97-AF65-F5344CB8AC3E}">
        <p14:creationId xmlns:p14="http://schemas.microsoft.com/office/powerpoint/2010/main" val="9557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18" y="994220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18DCCF-3687-4277-9592-2EF412EA7818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890332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4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1291</Words>
  <Application>Microsoft Office PowerPoint</Application>
  <PresentationFormat>Presentación en pantalla (4:3)</PresentationFormat>
  <Paragraphs>146</Paragraphs>
  <Slides>20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242</cp:revision>
  <dcterms:created xsi:type="dcterms:W3CDTF">2013-06-11T22:32:36Z</dcterms:created>
  <dcterms:modified xsi:type="dcterms:W3CDTF">2023-04-12T21:57:43Z</dcterms:modified>
</cp:coreProperties>
</file>