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329" r:id="rId3"/>
    <p:sldId id="331" r:id="rId4"/>
    <p:sldId id="337" r:id="rId5"/>
    <p:sldId id="341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66CC"/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2873" autoAdjust="0"/>
  </p:normalViewPr>
  <p:slideViewPr>
    <p:cSldViewPr>
      <p:cViewPr varScale="1">
        <p:scale>
          <a:sx n="102" d="100"/>
          <a:sy n="102" d="100"/>
        </p:scale>
        <p:origin x="181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9. NAT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9" y="3573016"/>
            <a:ext cx="3670721" cy="23377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ECD4F-D7F5-1728-AABB-2C8E849C999D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1" y="116632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  <a:p>
            <a:pPr>
              <a:defRPr/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de clase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07" y="1214465"/>
            <a:ext cx="8262665" cy="29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tiene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una red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establecida.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cuenta con un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máscaras de longitud variable (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VLSM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trabajará con una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privada 10.x.x.x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con direccionamiento estático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accederlo desde el exterior.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255824B-F31D-360A-151C-9E1C7FEC1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51" y="3872569"/>
            <a:ext cx="8028384" cy="27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2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94FCC6-5EF6-261E-BB18-C4E4637B4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8" y="3861048"/>
            <a:ext cx="8028384" cy="2778507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70" y="1052736"/>
            <a:ext cx="8226660" cy="263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conectividad interna y externa.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servicio de NAT.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conectar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privadas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Configuraremos el servicio de NAT con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control de acceso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permita que todos los usuarios de la red local salir al exterior.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NAT utilizando el POOL de las siguientes direcciones IP públicas: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8520" y="1146552"/>
            <a:ext cx="7475013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nos asignaron las direcciones IP públicas: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A5502036-1F71-493B-9F77-5E47D51EC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0613"/>
              </p:ext>
            </p:extLst>
          </p:nvPr>
        </p:nvGraphicFramePr>
        <p:xfrm>
          <a:off x="683568" y="2149222"/>
          <a:ext cx="230425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65.10.8.65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65.10.8.66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65.10.8.67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65.10.8.68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65.10.8.94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65.10.8.95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DEAC64EB-38F1-4535-F28F-6B1E5B83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996952"/>
            <a:ext cx="561773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64" y="1068058"/>
            <a:ext cx="7848872" cy="198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públicas: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estableció un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un bloque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/30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las direcciones de las interfaces seriales.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resto de las direcciones son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válidas (.68 - .95) y serán utilizadas para el pool de NAT.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46A1923A-5AD3-4688-BE44-143769216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03336"/>
              </p:ext>
            </p:extLst>
          </p:nvPr>
        </p:nvGraphicFramePr>
        <p:xfrm>
          <a:off x="4139952" y="3270592"/>
          <a:ext cx="230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65.10.8.65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65.10.8.66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65.10.8.67</a:t>
                      </a:r>
                      <a:endParaRPr lang="es-MX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65.10.8.68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…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65.10.8.94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65.10.8.95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  <p:sp>
        <p:nvSpPr>
          <p:cNvPr id="5" name="Cerrar llave 4">
            <a:extLst>
              <a:ext uri="{FF2B5EF4-FFF2-40B4-BE49-F238E27FC236}">
                <a16:creationId xmlns:a16="http://schemas.microsoft.com/office/drawing/2014/main" id="{A948CF47-8AFB-488E-99B5-2435DCE379BE}"/>
              </a:ext>
            </a:extLst>
          </p:cNvPr>
          <p:cNvSpPr/>
          <p:nvPr/>
        </p:nvSpPr>
        <p:spPr>
          <a:xfrm>
            <a:off x="6444208" y="3270592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CE2CAA07-1B7C-43B1-8858-188E645D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50" y="3666133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/30</a:t>
            </a: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D3024D0F-BF25-4625-9533-FEFCD4957B42}"/>
              </a:ext>
            </a:extLst>
          </p:cNvPr>
          <p:cNvSpPr/>
          <p:nvPr/>
        </p:nvSpPr>
        <p:spPr>
          <a:xfrm>
            <a:off x="6456150" y="4753952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91F21698-DD0F-43FE-B792-45EABD1D3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50" y="5122559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NAT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2432A6D-DD66-4E0B-8413-F60AD169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37" y="3321821"/>
            <a:ext cx="3133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8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7440</TotalTime>
  <Words>246</Words>
  <Application>Microsoft Office PowerPoint</Application>
  <PresentationFormat>Presentación en pantalla (4:3)</PresentationFormat>
  <Paragraphs>40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245</cp:revision>
  <dcterms:created xsi:type="dcterms:W3CDTF">2013-06-11T22:32:36Z</dcterms:created>
  <dcterms:modified xsi:type="dcterms:W3CDTF">2023-04-13T05:58:00Z</dcterms:modified>
</cp:coreProperties>
</file>