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tags/tag2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3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63" r:id="rId4"/>
    <p:sldId id="264" r:id="rId5"/>
    <p:sldId id="265" r:id="rId6"/>
    <p:sldId id="266" r:id="rId7"/>
    <p:sldId id="267" r:id="rId8"/>
    <p:sldId id="268" r:id="rId9"/>
    <p:sldId id="324" r:id="rId10"/>
    <p:sldId id="326" r:id="rId11"/>
    <p:sldId id="1110" r:id="rId12"/>
    <p:sldId id="1136" r:id="rId13"/>
    <p:sldId id="262" r:id="rId14"/>
    <p:sldId id="1111" r:id="rId15"/>
    <p:sldId id="269" r:id="rId16"/>
    <p:sldId id="325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>
        <p:scale>
          <a:sx n="66" d="100"/>
          <a:sy n="66" d="100"/>
        </p:scale>
        <p:origin x="1216" y="-18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26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3749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5.4.3 — Protocolos y puertos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9068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24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5.0 - ACL para la configuración IPv4	</a:t>
            </a:r>
          </a:p>
          <a:p>
            <a:pPr rtl="0"/>
            <a:r>
              <a:rPr lang="es-419"/>
              <a:t>5.4 Configuración de ACL IPv4 extendidas</a:t>
            </a:r>
          </a:p>
          <a:p>
            <a:pPr rtl="0"/>
            <a:r>
              <a:rPr lang="es-419"/>
              <a:t>5.4.4 — Ejemplos de configuración de protocolos y números de puerto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6175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0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FBEED0-3AE1-0CA1-F9DE-D61A3200B872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extLst>
      <p:ext uri="{BB962C8B-B14F-4D97-AF65-F5344CB8AC3E}">
        <p14:creationId xmlns:p14="http://schemas.microsoft.com/office/powerpoint/2010/main" val="172627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74" y="2368548"/>
            <a:ext cx="1972786" cy="2910412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se pueden filtrar por protocolo y número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Los cuatro protocolos resaltados son las opciones más populares.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EF5A9-F501-46A9-8C60-73228BB426C1}"/>
              </a:ext>
            </a:extLst>
          </p:cNvPr>
          <p:cNvSpPr txBox="1"/>
          <p:nvPr/>
        </p:nvSpPr>
        <p:spPr>
          <a:xfrm>
            <a:off x="4139952" y="1432992"/>
            <a:ext cx="231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es-419" dirty="0"/>
              <a:t>Opciones de protocolo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6273C3-6AAA-4D23-A44A-C2627FA519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1034" y="1988840"/>
            <a:ext cx="4540102" cy="3936800"/>
          </a:xfrm>
          <a:prstGeom prst="rect">
            <a:avLst/>
          </a:prstGeom>
        </p:spPr>
      </p:pic>
      <p:sp>
        <p:nvSpPr>
          <p:cNvPr id="6" name="object 2">
            <a:extLst>
              <a:ext uri="{FF2B5EF4-FFF2-40B4-BE49-F238E27FC236}">
                <a16:creationId xmlns:a16="http://schemas.microsoft.com/office/drawing/2014/main" id="{BD7918CF-4276-7071-78C4-3FE4D3E3DAD0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043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628800"/>
            <a:ext cx="2355562" cy="3096344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selección de un protocolo influye en las opciones de puerto. Muchas opciones de puerto TCP están disponibles, como se muestra en la salida.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E7CF15-8EE0-4998-87B9-3B307BF04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340768"/>
            <a:ext cx="2736304" cy="5053175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27ECE816-2957-DCBD-239C-FE36E95F9609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84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  <p:extLst>
      <p:ext uri="{BB962C8B-B14F-4D97-AF65-F5344CB8AC3E}">
        <p14:creationId xmlns:p14="http://schemas.microsoft.com/office/powerpoint/2010/main" val="399284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2" y="1712669"/>
            <a:ext cx="8280057" cy="1648929"/>
          </a:xfrm>
        </p:spPr>
        <p:txBody>
          <a:bodyPr/>
          <a:lstStyle/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Las ACL extendidas pueden filtrar en diferentes opciones de número de puerto y nombre de puerto. </a:t>
            </a:r>
          </a:p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En este ejemplo se configura una ACL 100 extendida para filtrar el tráfico HTTP. El primer ACE utiliza el nombre del puerto </a:t>
            </a:r>
            <a:r>
              <a:rPr lang="es-419" sz="1600" b="1" dirty="0">
                <a:solidFill>
                  <a:srgbClr val="000000"/>
                </a:solidFill>
              </a:rPr>
              <a:t>www</a:t>
            </a:r>
            <a:r>
              <a:rPr lang="es-419" sz="1600" dirty="0">
                <a:solidFill>
                  <a:srgbClr val="000000"/>
                </a:solidFill>
              </a:rPr>
              <a:t>. El segundo ACE utiliza el número de puerto </a:t>
            </a:r>
            <a:r>
              <a:rPr lang="es-419" sz="1600" b="1" dirty="0">
                <a:solidFill>
                  <a:srgbClr val="000000"/>
                </a:solidFill>
              </a:rPr>
              <a:t>80</a:t>
            </a:r>
            <a:r>
              <a:rPr lang="es-419" sz="1600" dirty="0">
                <a:solidFill>
                  <a:srgbClr val="000000"/>
                </a:solidFill>
              </a:rPr>
              <a:t>. Ambas ACE logran exactamente el mismo resultado.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A34F92-66F0-484B-888C-7A2F73B55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3335815"/>
            <a:ext cx="4076700" cy="590550"/>
          </a:xfrm>
          <a:prstGeom prst="rect">
            <a:avLst/>
          </a:prstGeom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2C58105-6545-4D38-B886-D9B5BB651BD0}"/>
              </a:ext>
            </a:extLst>
          </p:cNvPr>
          <p:cNvSpPr txBox="1">
            <a:spLocks/>
          </p:cNvSpPr>
          <p:nvPr/>
        </p:nvSpPr>
        <p:spPr>
          <a:xfrm>
            <a:off x="427792" y="4065087"/>
            <a:ext cx="8280057" cy="1067974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US" sz="2000" b="0" i="0" kern="1200" baseline="0">
                <a:solidFill>
                  <a:schemeClr val="bg1"/>
                </a:solidFill>
                <a:latin typeface="+mn-lt"/>
                <a:ea typeface="ＭＳ Ｐゴシック" charset="0"/>
                <a:cs typeface="CiscoSans ExtraLight"/>
              </a:defRPr>
            </a:lvl1pPr>
            <a:lvl2pPr marL="358775" indent="-215900" algn="l" defTabSz="684213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Char char="•"/>
              <a:defRPr lang="en-US" sz="14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/>
            <a:r>
              <a:rPr lang="es-419" sz="1600" dirty="0">
                <a:solidFill>
                  <a:srgbClr val="000000"/>
                </a:solidFill>
              </a:rPr>
              <a:t>La configuración del número de puerto es necesaria cuando no aparece un nombre de protocolo específico, como SSH (número de puerto 22) o HTTPS (número de puerto 443), como se muestra en el siguiente ejemplo.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A1744A-EB16-4A31-9396-6D1D15A1F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5446" y="4957458"/>
            <a:ext cx="4000500" cy="628650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3A105368-73FA-F7D8-BA4D-A2DB021171F0}"/>
              </a:ext>
            </a:extLst>
          </p:cNvPr>
          <p:cNvSpPr txBox="1">
            <a:spLocks/>
          </p:cNvSpPr>
          <p:nvPr/>
        </p:nvSpPr>
        <p:spPr>
          <a:xfrm>
            <a:off x="459259" y="213375"/>
            <a:ext cx="7848872" cy="147732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Ejemplos de configuración de números de puerto y protocolos de listas de control de acceso extendidas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6409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5776" y="1988840"/>
            <a:ext cx="5653563" cy="3104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lang="es-ES" sz="2175" dirty="0">
              <a:latin typeface="Times New Roman"/>
              <a:cs typeface="Times New Roma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(mayor que)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neq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(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19672" y="1844824"/>
            <a:ext cx="6552728" cy="23692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tanto,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lang="es-MX" spc="-11" dirty="0">
                <a:cs typeface="Times New Roman"/>
              </a:rPr>
              <a:t>sign</a:t>
            </a:r>
            <a:r>
              <a:rPr lang="es-MX" spc="-4" dirty="0">
                <a:cs typeface="Times New Roman"/>
              </a:rPr>
              <a:t>i</a:t>
            </a:r>
            <a:r>
              <a:rPr lang="es-MX"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lang="es-MX" spc="-11" dirty="0">
                <a:cs typeface="Times New Roman"/>
              </a:rPr>
              <a:t>to</a:t>
            </a:r>
            <a:r>
              <a:rPr lang="es-MX" spc="-30" dirty="0">
                <a:cs typeface="Times New Roman"/>
              </a:rPr>
              <a:t>m</a:t>
            </a:r>
            <a:r>
              <a:rPr lang="es-MX" spc="-11" dirty="0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lang="es-MX" spc="-11" dirty="0">
                <a:cs typeface="Times New Roman"/>
              </a:rPr>
              <a:t>efe</a:t>
            </a:r>
            <a:r>
              <a:rPr lang="es-MX" spc="-23" dirty="0">
                <a:cs typeface="Times New Roman"/>
              </a:rPr>
              <a:t>c</a:t>
            </a:r>
            <a:r>
              <a:rPr lang="es-MX" spc="-11" dirty="0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 err="1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 err="1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 err="1">
                <a:solidFill>
                  <a:srgbClr val="3333CC"/>
                </a:solidFill>
                <a:latin typeface="Arial Narrow"/>
                <a:cs typeface="Arial Narrow"/>
              </a:rPr>
              <a:t>igen</a:t>
            </a:r>
            <a:r>
              <a:rPr lang="es-MX" sz="1950" b="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722962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5052</TotalTime>
  <Words>1214</Words>
  <Application>Microsoft Office PowerPoint</Application>
  <PresentationFormat>On-screen Show (4:3)</PresentationFormat>
  <Paragraphs>124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177</cp:revision>
  <dcterms:created xsi:type="dcterms:W3CDTF">2013-06-11T22:32:36Z</dcterms:created>
  <dcterms:modified xsi:type="dcterms:W3CDTF">2025-03-21T01:54:39Z</dcterms:modified>
</cp:coreProperties>
</file>