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270" r:id="rId3"/>
    <p:sldId id="304" r:id="rId4"/>
    <p:sldId id="305" r:id="rId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115" d="100"/>
          <a:sy n="115" d="100"/>
        </p:scale>
        <p:origin x="14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35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11/02/2024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2298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irec</a:t>
            </a:r>
            <a:r>
              <a:rPr sz="2000" b="1" spc="-10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ó</a:t>
            </a:r>
            <a:r>
              <a:rPr sz="2000" b="1" dirty="0">
                <a:cs typeface="Times New Roman"/>
              </a:rPr>
              <a:t>n </a:t>
            </a:r>
            <a:r>
              <a:rPr sz="2000" b="1" spc="-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broa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cast </a:t>
            </a:r>
            <a:r>
              <a:rPr sz="2000" b="1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b="1" spc="-15" dirty="0" err="1">
                <a:cs typeface="Times New Roman"/>
              </a:rPr>
              <a:t>d</a:t>
            </a:r>
            <a:r>
              <a:rPr sz="2000" b="1" dirty="0" err="1">
                <a:cs typeface="Times New Roman"/>
              </a:rPr>
              <a:t>irec</a:t>
            </a:r>
            <a:r>
              <a:rPr sz="2000" b="1" spc="-10" dirty="0" err="1">
                <a:cs typeface="Times New Roman"/>
              </a:rPr>
              <a:t>c</a:t>
            </a:r>
            <a:r>
              <a:rPr sz="2000" b="1" dirty="0" err="1">
                <a:cs typeface="Times New Roman"/>
              </a:rPr>
              <a:t>ión</a:t>
            </a:r>
            <a:r>
              <a:rPr sz="2000" b="1" dirty="0">
                <a:cs typeface="Times New Roman"/>
              </a:rPr>
              <a:t> </a:t>
            </a:r>
            <a:r>
              <a:rPr sz="2000" b="1" spc="-30" dirty="0">
                <a:cs typeface="Times New Roman"/>
              </a:rPr>
              <a:t> </a:t>
            </a:r>
            <a:r>
              <a:rPr lang="es-MX" sz="2000" b="1" dirty="0">
                <a:cs typeface="Times New Roman"/>
              </a:rPr>
              <a:t>de red</a:t>
            </a:r>
            <a:r>
              <a:rPr sz="2000" b="1" dirty="0">
                <a:cs typeface="Times New Roman"/>
              </a:rPr>
              <a:t> </a:t>
            </a:r>
            <a:r>
              <a:rPr sz="2000" b="1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Bytes</a:t>
            </a:r>
            <a:r>
              <a:rPr sz="2000" b="1" spc="6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de</a:t>
            </a:r>
            <a:r>
              <a:rPr sz="2000" b="1" spc="7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reser</a:t>
            </a:r>
            <a:r>
              <a:rPr sz="2000" b="1" spc="-10" dirty="0">
                <a:highlight>
                  <a:srgbClr val="FFFF00"/>
                </a:highlight>
                <a:cs typeface="Times New Roman"/>
              </a:rPr>
              <a:t>v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a</a:t>
            </a:r>
            <a:r>
              <a:rPr sz="2000" b="1" spc="75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b</a:t>
            </a:r>
            <a:r>
              <a:rPr sz="2000" dirty="0" err="1">
                <a:cs typeface="Times New Roman"/>
              </a:rPr>
              <a:t>ytes</a:t>
            </a:r>
            <a:r>
              <a:rPr sz="2000" dirty="0">
                <a:cs typeface="Times New Roman"/>
              </a:rPr>
              <a:t>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644234"/>
              </p:ext>
            </p:extLst>
          </p:nvPr>
        </p:nvGraphicFramePr>
        <p:xfrm>
          <a:off x="721957" y="2846477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158281259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714721413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B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255.255.0.0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129.10.255.255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A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255.0.0.0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>
                          <a:latin typeface="+mn-lt"/>
                          <a:cs typeface="Times New Roman"/>
                        </a:rPr>
                        <a:t>68.255.255.255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+mn-lt"/>
                          <a:cs typeface="Times New Roman"/>
                        </a:rPr>
                        <a:t>C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+mn-lt"/>
                          <a:cs typeface="Times New Roman"/>
                        </a:rPr>
                        <a:t>255.255.255.0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+mn-lt"/>
                          <a:cs typeface="Times New Roman"/>
                        </a:rPr>
                        <a:t>195.79.1.255.255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+mn-lt"/>
                          <a:cs typeface="Times New Roman"/>
                        </a:rPr>
                        <a:t>B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+mn-lt"/>
                          <a:cs typeface="Times New Roman"/>
                        </a:rPr>
                        <a:t>255.255.0.0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+mn-lt"/>
                          <a:cs typeface="Times New Roman"/>
                        </a:rPr>
                        <a:t>130.0.255.255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+mn-lt"/>
                          <a:cs typeface="Times New Roman"/>
                        </a:rPr>
                        <a:t>C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>
                          <a:latin typeface="+mn-lt"/>
                          <a:cs typeface="Times New Roman"/>
                        </a:rPr>
                        <a:t>255.255.255.0</a:t>
                      </a:r>
                      <a:endParaRPr lang="es-MX"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dirty="0">
                          <a:latin typeface="+mn-lt"/>
                          <a:cs typeface="Times New Roman"/>
                        </a:rPr>
                        <a:t>221.0.0.255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8" y="594928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3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6535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4553585" algn="l"/>
              </a:tabLst>
            </a:pP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EB963D-A592-29D6-881E-30FF0311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130561"/>
              </p:ext>
            </p:extLst>
          </p:nvPr>
        </p:nvGraphicFramePr>
        <p:xfrm>
          <a:off x="704256" y="1988840"/>
          <a:ext cx="7704856" cy="38884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37546">
                  <a:extLst>
                    <a:ext uri="{9D8B030D-6E8A-4147-A177-3AD203B41FA5}">
                      <a16:colId xmlns:a16="http://schemas.microsoft.com/office/drawing/2014/main" val="1181902816"/>
                    </a:ext>
                  </a:extLst>
                </a:gridCol>
                <a:gridCol w="632889">
                  <a:extLst>
                    <a:ext uri="{9D8B030D-6E8A-4147-A177-3AD203B41FA5}">
                      <a16:colId xmlns:a16="http://schemas.microsoft.com/office/drawing/2014/main" val="2465227403"/>
                    </a:ext>
                  </a:extLst>
                </a:gridCol>
                <a:gridCol w="1523399">
                  <a:extLst>
                    <a:ext uri="{9D8B030D-6E8A-4147-A177-3AD203B41FA5}">
                      <a16:colId xmlns:a16="http://schemas.microsoft.com/office/drawing/2014/main" val="714501495"/>
                    </a:ext>
                  </a:extLst>
                </a:gridCol>
                <a:gridCol w="2005139">
                  <a:extLst>
                    <a:ext uri="{9D8B030D-6E8A-4147-A177-3AD203B41FA5}">
                      <a16:colId xmlns:a16="http://schemas.microsoft.com/office/drawing/2014/main" val="3006381684"/>
                    </a:ext>
                  </a:extLst>
                </a:gridCol>
                <a:gridCol w="2005883">
                  <a:extLst>
                    <a:ext uri="{9D8B030D-6E8A-4147-A177-3AD203B41FA5}">
                      <a16:colId xmlns:a16="http://schemas.microsoft.com/office/drawing/2014/main" val="13027428"/>
                    </a:ext>
                  </a:extLst>
                </a:gridCol>
              </a:tblGrid>
              <a:tr h="915409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lang="en-US" sz="1400" spc="-10" dirty="0" err="1">
                          <a:effectLst/>
                        </a:rPr>
                        <a:t>Dirección</a:t>
                      </a:r>
                      <a:r>
                        <a:rPr lang="en-US" sz="1400" spc="-10" dirty="0">
                          <a:effectLst/>
                        </a:rPr>
                        <a:t> IP</a:t>
                      </a:r>
                      <a:r>
                        <a:rPr lang="en-US" sz="1400" dirty="0">
                          <a:effectLst/>
                        </a:rPr>
                        <a:t> / </a:t>
                      </a:r>
                      <a:r>
                        <a:rPr lang="en-US" sz="1400" spc="-5" dirty="0" err="1">
                          <a:effectLst/>
                        </a:rPr>
                        <a:t>Prefijo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lang="en-US" sz="1400" dirty="0" err="1">
                          <a:effectLst/>
                        </a:rPr>
                        <a:t>Clase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pc="-5" dirty="0" err="1">
                          <a:effectLst/>
                        </a:rPr>
                        <a:t>Máscara</a:t>
                      </a:r>
                      <a:r>
                        <a:rPr lang="en-US" sz="1400" spc="-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de</a:t>
                      </a:r>
                      <a:r>
                        <a:rPr lang="en-US" sz="1400" spc="-5" dirty="0">
                          <a:effectLst/>
                        </a:rPr>
                        <a:t> </a:t>
                      </a:r>
                      <a:r>
                        <a:rPr lang="en-US" sz="1400" spc="-5" dirty="0" err="1">
                          <a:effectLst/>
                        </a:rPr>
                        <a:t>subred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pc="-5" dirty="0" err="1">
                          <a:effectLst/>
                        </a:rPr>
                        <a:t>Dirección</a:t>
                      </a:r>
                      <a:r>
                        <a:rPr lang="en-US" sz="1400" spc="-5" dirty="0">
                          <a:effectLst/>
                        </a:rPr>
                        <a:t> de </a:t>
                      </a:r>
                      <a:r>
                        <a:rPr lang="en-US" sz="1400" spc="-5" dirty="0" err="1">
                          <a:effectLst/>
                        </a:rPr>
                        <a:t>subred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5890" algn="ctr">
                        <a:tabLst>
                          <a:tab pos="1082040" algn="l"/>
                        </a:tabLst>
                      </a:pPr>
                      <a:r>
                        <a:rPr lang="en-US" sz="1400" spc="-5" dirty="0" err="1">
                          <a:effectLst/>
                        </a:rPr>
                        <a:t>Dirección</a:t>
                      </a:r>
                      <a:r>
                        <a:rPr lang="en-US" sz="1400" dirty="0">
                          <a:effectLst/>
                        </a:rPr>
                        <a:t> de b</a:t>
                      </a:r>
                      <a:r>
                        <a:rPr lang="en-US" sz="1400" spc="-5" dirty="0">
                          <a:effectLst/>
                        </a:rPr>
                        <a:t>roadcast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6251098"/>
                  </a:ext>
                </a:extLst>
              </a:tr>
              <a:tr h="1471721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effectLst/>
                        </a:rPr>
                        <a:t>10.25.96.2 /22</a:t>
                      </a:r>
                    </a:p>
                    <a:p>
                      <a:pPr algn="ctr"/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MX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255.255.252.0</a:t>
                      </a:r>
                      <a:endParaRPr lang="es-MX" sz="14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10.25.96.0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10.25.99.255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70447"/>
                  </a:ext>
                </a:extLst>
              </a:tr>
              <a:tr h="1501303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8.0.0.0 /9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255.128.0.0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8.0.0.0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8.127.255.255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2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34584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>
                          <a:latin typeface="+mn-lt"/>
                          <a:cs typeface="Times New Roman"/>
                        </a:rPr>
                        <a:t>255.255.1110 0000.0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255.255.255.192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255.255.252.0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255.248.0.0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subred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3178</TotalTime>
  <Words>336</Words>
  <Application>Microsoft Office PowerPoint</Application>
  <PresentationFormat>On-screen Show (4:3)</PresentationFormat>
  <Paragraphs>74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Dom Casual</vt:lpstr>
      <vt:lpstr>Tema de Office</vt:lpstr>
      <vt:lpstr>PowerPoint Presentation</vt:lpstr>
      <vt:lpstr>Direcciones de broadcast</vt:lpstr>
      <vt:lpstr>Subredes y máscaras de subred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152</cp:revision>
  <dcterms:created xsi:type="dcterms:W3CDTF">2013-06-11T22:32:36Z</dcterms:created>
  <dcterms:modified xsi:type="dcterms:W3CDTF">2024-02-11T20:09:00Z</dcterms:modified>
</cp:coreProperties>
</file>