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329" r:id="rId2"/>
    <p:sldId id="330" r:id="rId3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E2200"/>
    <a:srgbClr val="050AC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413" autoAdjust="0"/>
    <p:restoredTop sz="92819" autoAdjust="0"/>
  </p:normalViewPr>
  <p:slideViewPr>
    <p:cSldViewPr>
      <p:cViewPr varScale="1">
        <p:scale>
          <a:sx n="71" d="100"/>
          <a:sy n="71" d="100"/>
        </p:scale>
        <p:origin x="1076" y="4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20/03/2023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20/03/2023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20/03/2023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20/03/2023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20/03/2023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20/03/2023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sp>
        <p:nvSpPr>
          <p:cNvPr id="6" name="7 CuadroTexto">
            <a:extLst>
              <a:ext uri="{FF2B5EF4-FFF2-40B4-BE49-F238E27FC236}">
                <a16:creationId xmlns:a16="http://schemas.microsoft.com/office/drawing/2014/main" id="{B042F61A-9B59-44FB-8ECE-B57CC43CF6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1560" y="1196752"/>
            <a:ext cx="7992888" cy="34629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just">
              <a:lnSpc>
                <a:spcPct val="200000"/>
              </a:lnSpc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 el ejercicio de clase: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tiene 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diseño de una red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ya establecida.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cuenta con un </a:t>
            </a:r>
            <a:r>
              <a:rPr lang="es-MX" sz="1600" dirty="0" err="1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subneteo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con máscaras de longitud variable (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VLSM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trabajará con una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red privada 10.x.x.x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el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servicio de NAT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342900" indent="-342900" algn="just">
              <a:lnSpc>
                <a:spcPct val="200000"/>
              </a:lnSpc>
              <a:buFont typeface="+mj-lt"/>
              <a:buAutoNum type="arabicPeriod"/>
            </a:pP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 instalará un </a:t>
            </a:r>
            <a:r>
              <a:rPr lang="es-MX" sz="1600" b="1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servidor con direccionamiento estático </a:t>
            </a:r>
            <a:r>
              <a:rPr lang="es-MX" sz="1600" dirty="0">
                <a:solidFill>
                  <a:schemeClr val="bg2">
                    <a:lumMod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para accederlo desde el exterior.</a:t>
            </a:r>
          </a:p>
        </p:txBody>
      </p:sp>
    </p:spTree>
    <p:extLst>
      <p:ext uri="{BB962C8B-B14F-4D97-AF65-F5344CB8AC3E}">
        <p14:creationId xmlns:p14="http://schemas.microsoft.com/office/powerpoint/2010/main" val="1280867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2"/>
          <p:cNvSpPr txBox="1">
            <a:spLocks noChangeArrowheads="1"/>
          </p:cNvSpPr>
          <p:nvPr/>
        </p:nvSpPr>
        <p:spPr>
          <a:xfrm>
            <a:off x="179512" y="0"/>
            <a:ext cx="8784976" cy="1124744"/>
          </a:xfrm>
          <a:prstGeom prst="rect">
            <a:avLst/>
          </a:prstGeom>
        </p:spPr>
        <p:txBody>
          <a:bodyPr vert="horz" lIns="92075" tIns="46038" rIns="92075" bIns="46038" rtlCol="0" anchor="ctr">
            <a:noAutofit/>
          </a:bodyPr>
          <a:lstStyle>
            <a:lvl1pPr algn="ctr" defTabSz="914400" rtl="0" eaLnBrk="1" latinLnBrk="0" hangingPunct="1"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defRPr/>
            </a:pPr>
            <a:r>
              <a:rPr lang="es-ES_tradnl" sz="3200" dirty="0">
                <a:solidFill>
                  <a:srgbClr val="3333CC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 </a:t>
            </a:r>
            <a:r>
              <a:rPr lang="es-ES_tradnl" sz="32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Configuración de NAT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E0091726-5744-9238-C474-AFBEAC550E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6" y="1916832"/>
            <a:ext cx="8100392" cy="278723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9BE209F3-AB02-92AC-4FFC-0DAF260415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0249" y="3933056"/>
            <a:ext cx="3017520" cy="219456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7A53BDD-4437-260D-3148-8114785C0A72}"/>
              </a:ext>
            </a:extLst>
          </p:cNvPr>
          <p:cNvSpPr txBox="1"/>
          <p:nvPr/>
        </p:nvSpPr>
        <p:spPr>
          <a:xfrm>
            <a:off x="395536" y="1151456"/>
            <a:ext cx="35493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Pool </a:t>
            </a:r>
            <a:r>
              <a:rPr lang="es-MX" sz="1600" b="1" dirty="0" err="1">
                <a:latin typeface="Arial" panose="020B0604020202020204" pitchFamily="34" charset="0"/>
                <a:cs typeface="Arial" panose="020B0604020202020204" pitchFamily="34" charset="0"/>
              </a:rPr>
              <a:t>IPs</a:t>
            </a:r>
            <a:r>
              <a:rPr lang="es-MX" sz="1600" b="1" dirty="0">
                <a:latin typeface="Arial" panose="020B0604020202020204" pitchFamily="34" charset="0"/>
                <a:cs typeface="Arial" panose="020B0604020202020204" pitchFamily="34" charset="0"/>
              </a:rPr>
              <a:t> públicas: </a:t>
            </a:r>
            <a:r>
              <a:rPr lang="es-MX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65.10.8.64  /27</a:t>
            </a:r>
          </a:p>
        </p:txBody>
      </p:sp>
    </p:spTree>
    <p:extLst>
      <p:ext uri="{BB962C8B-B14F-4D97-AF65-F5344CB8AC3E}">
        <p14:creationId xmlns:p14="http://schemas.microsoft.com/office/powerpoint/2010/main" val="1354835430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5632</TotalTime>
  <Words>78</Words>
  <Application>Microsoft Office PowerPoint</Application>
  <PresentationFormat>Presentación en pantalla (4:3)</PresentationFormat>
  <Paragraphs>9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Dom Casual</vt:lpstr>
      <vt:lpstr>Tema de Office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194</cp:revision>
  <dcterms:created xsi:type="dcterms:W3CDTF">2013-06-11T22:32:36Z</dcterms:created>
  <dcterms:modified xsi:type="dcterms:W3CDTF">2023-03-21T00:06:09Z</dcterms:modified>
</cp:coreProperties>
</file>