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334" r:id="rId5"/>
    <p:sldId id="267" r:id="rId6"/>
    <p:sldId id="273" r:id="rId7"/>
    <p:sldId id="335" r:id="rId8"/>
    <p:sldId id="343" r:id="rId9"/>
    <p:sldId id="342" r:id="rId10"/>
    <p:sldId id="339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102" d="100"/>
          <a:sy n="102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05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52920" y="1484784"/>
            <a:ext cx="7838159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6292" y="16948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r>
              <a:rPr lang="es-MX" sz="1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dirección IP estática</a:t>
            </a:r>
            <a:endParaRPr lang="es-ES_tradnl" sz="1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72CB85-D26A-F537-9ECE-26C898E4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3973" y="1412776"/>
            <a:ext cx="8444491" cy="361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188640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endParaRPr lang="es-ES_tradnl" sz="1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utilizando una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(ACL) definida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MX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indent="-28575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s-MX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ACL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2" y="5157192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696</Words>
  <Application>Microsoft Office PowerPoint</Application>
  <PresentationFormat>Presentación en pantalla (4:3)</PresentationFormat>
  <Paragraphs>69</Paragraphs>
  <Slides>10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245</cp:revision>
  <dcterms:created xsi:type="dcterms:W3CDTF">2013-06-11T22:32:36Z</dcterms:created>
  <dcterms:modified xsi:type="dcterms:W3CDTF">2023-04-13T06:00:15Z</dcterms:modified>
</cp:coreProperties>
</file>