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0" r:id="rId3"/>
    <p:sldId id="304" r:id="rId4"/>
    <p:sldId id="305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AF730-4BAF-43CE-9DA1-D4CD6BE3DF85}" v="1" dt="2025-09-23T21:21:24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custSel modSld">
      <pc:chgData name="Lizethe Pérez Fuertes" userId="4ae9ef87-2a7d-42f8-8dfa-0a501a9e2ff4" providerId="ADAL" clId="{FDDD45CB-1330-4033-A842-3D2746AFF7C7}" dt="2025-09-23T21:22:08.274" v="6" actId="120"/>
      <pc:docMkLst>
        <pc:docMk/>
      </pc:docMkLst>
      <pc:sldChg chg="delSp modSp mod delAnim">
        <pc:chgData name="Lizethe Pérez Fuertes" userId="4ae9ef87-2a7d-42f8-8dfa-0a501a9e2ff4" providerId="ADAL" clId="{FDDD45CB-1330-4033-A842-3D2746AFF7C7}" dt="2025-09-23T21:22:08.274" v="6" actId="120"/>
        <pc:sldMkLst>
          <pc:docMk/>
          <pc:sldMk cId="1515272197" sldId="304"/>
        </pc:sldMkLst>
        <pc:spChg chg="mod">
          <ac:chgData name="Lizethe Pérez Fuertes" userId="4ae9ef87-2a7d-42f8-8dfa-0a501a9e2ff4" providerId="ADAL" clId="{FDDD45CB-1330-4033-A842-3D2746AFF7C7}" dt="2025-09-23T21:22:08.274" v="6" actId="120"/>
          <ac:spMkLst>
            <pc:docMk/>
            <pc:sldMk cId="1515272197" sldId="304"/>
            <ac:spMk id="2" creationId="{00000000-0000-0000-0000-000000000000}"/>
          </ac:spMkLst>
        </pc:spChg>
        <pc:spChg chg="del">
          <ac:chgData name="Lizethe Pérez Fuertes" userId="4ae9ef87-2a7d-42f8-8dfa-0a501a9e2ff4" providerId="ADAL" clId="{FDDD45CB-1330-4033-A842-3D2746AFF7C7}" dt="2025-09-23T21:20:55.208" v="0" actId="478"/>
          <ac:spMkLst>
            <pc:docMk/>
            <pc:sldMk cId="1515272197" sldId="304"/>
            <ac:spMk id="3" creationId="{00000000-0000-0000-0000-000000000000}"/>
          </ac:spMkLst>
        </pc:spChg>
        <pc:graphicFrameChg chg="mod">
          <ac:chgData name="Lizethe Pérez Fuertes" userId="4ae9ef87-2a7d-42f8-8dfa-0a501a9e2ff4" providerId="ADAL" clId="{FDDD45CB-1330-4033-A842-3D2746AFF7C7}" dt="2025-09-23T21:21:24.482" v="3"/>
          <ac:graphicFrameMkLst>
            <pc:docMk/>
            <pc:sldMk cId="1515272197" sldId="304"/>
            <ac:graphicFrameMk id="4" creationId="{E8EB963D-A592-29D6-881E-30FF0311455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842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irec</a:t>
            </a:r>
            <a:r>
              <a:rPr sz="2000" b="1" spc="-10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ó</a:t>
            </a:r>
            <a:r>
              <a:rPr sz="2000" b="1" dirty="0">
                <a:cs typeface="Times New Roman"/>
              </a:rPr>
              <a:t>n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ión</a:t>
            </a:r>
            <a:r>
              <a:rPr sz="2000" b="1" dirty="0">
                <a:cs typeface="Times New Roman"/>
              </a:rPr>
              <a:t> </a:t>
            </a:r>
            <a:r>
              <a:rPr sz="2000" b="1" spc="-30" dirty="0">
                <a:cs typeface="Times New Roman"/>
              </a:rPr>
              <a:t> </a:t>
            </a:r>
            <a:r>
              <a:rPr lang="es-MX" sz="2000" b="1" dirty="0">
                <a:cs typeface="Times New Roman"/>
              </a:rPr>
              <a:t>de red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088784"/>
              </p:ext>
            </p:extLst>
          </p:nvPr>
        </p:nvGraphicFramePr>
        <p:xfrm>
          <a:off x="721957" y="2846477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158281259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714721413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255.255.0.0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129.10.255.255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A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255.0.0.0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68.255.255.255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8" y="594928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59" y="476672"/>
            <a:ext cx="7806377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 algn="l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EB963D-A592-29D6-881E-30FF0311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06218"/>
              </p:ext>
            </p:extLst>
          </p:nvPr>
        </p:nvGraphicFramePr>
        <p:xfrm>
          <a:off x="719572" y="1700808"/>
          <a:ext cx="7704856" cy="38884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37546">
                  <a:extLst>
                    <a:ext uri="{9D8B030D-6E8A-4147-A177-3AD203B41FA5}">
                      <a16:colId xmlns:a16="http://schemas.microsoft.com/office/drawing/2014/main" val="1181902816"/>
                    </a:ext>
                  </a:extLst>
                </a:gridCol>
                <a:gridCol w="632889">
                  <a:extLst>
                    <a:ext uri="{9D8B030D-6E8A-4147-A177-3AD203B41FA5}">
                      <a16:colId xmlns:a16="http://schemas.microsoft.com/office/drawing/2014/main" val="2465227403"/>
                    </a:ext>
                  </a:extLst>
                </a:gridCol>
                <a:gridCol w="1523399">
                  <a:extLst>
                    <a:ext uri="{9D8B030D-6E8A-4147-A177-3AD203B41FA5}">
                      <a16:colId xmlns:a16="http://schemas.microsoft.com/office/drawing/2014/main" val="714501495"/>
                    </a:ext>
                  </a:extLst>
                </a:gridCol>
                <a:gridCol w="2005139">
                  <a:extLst>
                    <a:ext uri="{9D8B030D-6E8A-4147-A177-3AD203B41FA5}">
                      <a16:colId xmlns:a16="http://schemas.microsoft.com/office/drawing/2014/main" val="3006381684"/>
                    </a:ext>
                  </a:extLst>
                </a:gridCol>
                <a:gridCol w="2005883">
                  <a:extLst>
                    <a:ext uri="{9D8B030D-6E8A-4147-A177-3AD203B41FA5}">
                      <a16:colId xmlns:a16="http://schemas.microsoft.com/office/drawing/2014/main" val="13027428"/>
                    </a:ext>
                  </a:extLst>
                </a:gridCol>
              </a:tblGrid>
              <a:tr h="915409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spc="-10" dirty="0" err="1">
                          <a:effectLst/>
                        </a:rPr>
                        <a:t>Dirección</a:t>
                      </a:r>
                      <a:r>
                        <a:rPr lang="en-US" sz="1400" spc="-10" dirty="0">
                          <a:effectLst/>
                        </a:rPr>
                        <a:t> IP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spc="-5" dirty="0" err="1">
                          <a:effectLst/>
                        </a:rPr>
                        <a:t>Prefijo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dirty="0" err="1">
                          <a:effectLst/>
                        </a:rPr>
                        <a:t>Clase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Máscara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de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spc="-5" dirty="0">
                          <a:effectLst/>
                        </a:rPr>
                        <a:t> de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5890" algn="ctr">
                        <a:tabLst>
                          <a:tab pos="1082040" algn="l"/>
                        </a:tabLst>
                      </a:pPr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dirty="0">
                          <a:effectLst/>
                        </a:rPr>
                        <a:t> de b</a:t>
                      </a:r>
                      <a:r>
                        <a:rPr lang="en-US" sz="1400" spc="-5" dirty="0">
                          <a:effectLst/>
                        </a:rPr>
                        <a:t>roadcast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251098"/>
                  </a:ext>
                </a:extLst>
              </a:tr>
              <a:tr h="147172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182.25.1.194 /27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70447"/>
                  </a:ext>
                </a:extLst>
              </a:tr>
              <a:tr h="150130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8.129.2.3 /9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2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11979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301</Words>
  <Application>Microsoft Office PowerPoint</Application>
  <PresentationFormat>Presentación en pantalla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Dom Casual</vt:lpstr>
      <vt:lpstr>Times New Roman</vt:lpstr>
      <vt:lpstr>Tema de Office</vt:lpstr>
      <vt:lpstr>Presentación de PowerPoint</vt:lpstr>
      <vt:lpstr>Direcciones de broadcast</vt:lpstr>
      <vt:lpstr>Subredes y máscaras de subred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153</cp:revision>
  <dcterms:created xsi:type="dcterms:W3CDTF">2013-06-11T22:32:36Z</dcterms:created>
  <dcterms:modified xsi:type="dcterms:W3CDTF">2025-09-23T21:22:09Z</dcterms:modified>
</cp:coreProperties>
</file>