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/Relationships>
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/Relationships>
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201</a:t>
            </a:r>
            <a:r>
              <a:rPr dirty="0"/>
              <a:t>3 </a:t>
            </a:r>
            <a:r>
              <a:rPr dirty="0" spc="-5"/>
              <a:t>C</a:t>
            </a:r>
            <a:r>
              <a:rPr dirty="0"/>
              <a:t>i</a:t>
            </a:r>
            <a:r>
              <a:rPr dirty="0" spc="-10"/>
              <a:t>s</a:t>
            </a:r>
            <a:r>
              <a:rPr dirty="0" spc="5"/>
              <a:t>c</a:t>
            </a:r>
            <a:r>
              <a:rPr dirty="0"/>
              <a:t>o </a:t>
            </a:r>
            <a:r>
              <a:rPr dirty="0" spc="-10"/>
              <a:t>y</a:t>
            </a:r>
            <a:r>
              <a:rPr dirty="0"/>
              <a:t>/o</a:t>
            </a:r>
            <a:r>
              <a:rPr dirty="0" spc="-10"/>
              <a:t> </a:t>
            </a:r>
            <a:r>
              <a:rPr dirty="0" spc="5"/>
              <a:t>s</a:t>
            </a:r>
            <a:r>
              <a:rPr dirty="0" spc="-20"/>
              <a:t>u</a:t>
            </a:r>
            <a:r>
              <a:rPr dirty="0"/>
              <a:t>s </a:t>
            </a:r>
            <a:r>
              <a:rPr dirty="0" spc="-5"/>
              <a:t>a</a:t>
            </a:r>
            <a:r>
              <a:rPr dirty="0"/>
              <a:t>fili</a:t>
            </a:r>
            <a:r>
              <a:rPr dirty="0" spc="-5"/>
              <a:t>ad</a:t>
            </a:r>
            <a:r>
              <a:rPr dirty="0" spc="-20"/>
              <a:t>o</a:t>
            </a:r>
            <a:r>
              <a:rPr dirty="0" spc="5"/>
              <a:t>s</a:t>
            </a:r>
            <a:r>
              <a:rPr dirty="0"/>
              <a:t>.</a:t>
            </a:r>
            <a:r>
              <a:rPr dirty="0" spc="-5"/>
              <a:t> </a:t>
            </a:r>
            <a:r>
              <a:rPr dirty="0"/>
              <a:t>T</a:t>
            </a:r>
            <a:r>
              <a:rPr dirty="0" spc="-15"/>
              <a:t>o</a:t>
            </a:r>
            <a:r>
              <a:rPr dirty="0" spc="-5"/>
              <a:t>do</a:t>
            </a:r>
            <a:r>
              <a:rPr dirty="0"/>
              <a:t>s</a:t>
            </a:r>
            <a:r>
              <a:rPr dirty="0" spc="10"/>
              <a:t> </a:t>
            </a:r>
            <a:r>
              <a:rPr dirty="0"/>
              <a:t>l</a:t>
            </a:r>
            <a:r>
              <a:rPr dirty="0" spc="-15"/>
              <a:t>o</a:t>
            </a:r>
            <a:r>
              <a:rPr dirty="0"/>
              <a:t>s</a:t>
            </a:r>
            <a:r>
              <a:rPr dirty="0" spc="10"/>
              <a:t> </a:t>
            </a:r>
            <a:r>
              <a:rPr dirty="0" spc="-5"/>
              <a:t>dere</a:t>
            </a:r>
            <a:r>
              <a:rPr dirty="0" spc="5"/>
              <a:t>c</a:t>
            </a:r>
            <a:r>
              <a:rPr dirty="0" spc="-5"/>
              <a:t>h</a:t>
            </a:r>
            <a:r>
              <a:rPr dirty="0" spc="-20"/>
              <a:t>o</a:t>
            </a:r>
            <a:r>
              <a:rPr dirty="0"/>
              <a:t>s</a:t>
            </a:r>
            <a:r>
              <a:rPr dirty="0" spc="10"/>
              <a:t> </a:t>
            </a:r>
            <a:r>
              <a:rPr dirty="0" spc="-5"/>
              <a:t>r</a:t>
            </a:r>
            <a:r>
              <a:rPr dirty="0" spc="-20"/>
              <a:t>e</a:t>
            </a:r>
            <a:r>
              <a:rPr dirty="0" spc="5"/>
              <a:t>s</a:t>
            </a:r>
            <a:r>
              <a:rPr dirty="0" spc="-5"/>
              <a:t>er</a:t>
            </a:r>
            <a:r>
              <a:rPr dirty="0" spc="-10"/>
              <a:t>v</a:t>
            </a:r>
            <a:r>
              <a:rPr dirty="0" spc="-5"/>
              <a:t>ado</a:t>
            </a:r>
            <a:r>
              <a:rPr dirty="0" spc="5"/>
              <a:t>s</a:t>
            </a:r>
            <a:r>
              <a:rPr dirty="0"/>
              <a:t>.</a:t>
            </a:r>
            <a:r>
              <a:rPr dirty="0" spc="-5"/>
              <a:t> </a:t>
            </a:r>
            <a:r>
              <a:rPr dirty="0" spc="-10"/>
              <a:t>E</a:t>
            </a:r>
            <a:r>
              <a:rPr dirty="0" spc="5"/>
              <a:t>s</a:t>
            </a:r>
            <a:r>
              <a:rPr dirty="0"/>
              <a:t>te</a:t>
            </a:r>
            <a:r>
              <a:rPr dirty="0" spc="-10"/>
              <a:t> </a:t>
            </a:r>
            <a:r>
              <a:rPr dirty="0" spc="-5"/>
              <a:t>do</a:t>
            </a:r>
            <a:r>
              <a:rPr dirty="0" spc="5"/>
              <a:t>c</a:t>
            </a:r>
            <a:r>
              <a:rPr dirty="0" spc="-20"/>
              <a:t>u</a:t>
            </a:r>
            <a:r>
              <a:rPr dirty="0" spc="10"/>
              <a:t>m</a:t>
            </a:r>
            <a:r>
              <a:rPr dirty="0" spc="-5"/>
              <a:t>e</a:t>
            </a:r>
            <a:r>
              <a:rPr dirty="0" spc="-20"/>
              <a:t>n</a:t>
            </a:r>
            <a:r>
              <a:rPr dirty="0"/>
              <a:t>to </a:t>
            </a:r>
            <a:r>
              <a:rPr dirty="0" spc="-20"/>
              <a:t>e</a:t>
            </a:r>
            <a:r>
              <a:rPr dirty="0"/>
              <a:t>s</a:t>
            </a:r>
            <a:r>
              <a:rPr dirty="0" spc="10"/>
              <a:t> </a:t>
            </a:r>
            <a:r>
              <a:rPr dirty="0"/>
              <a:t>i</a:t>
            </a:r>
            <a:r>
              <a:rPr dirty="0" spc="-20"/>
              <a:t>n</a:t>
            </a:r>
            <a:r>
              <a:rPr dirty="0"/>
              <a:t>f</a:t>
            </a:r>
            <a:r>
              <a:rPr dirty="0" spc="-5"/>
              <a:t>o</a:t>
            </a:r>
            <a:r>
              <a:rPr dirty="0" spc="-20"/>
              <a:t>r</a:t>
            </a:r>
            <a:r>
              <a:rPr dirty="0" spc="10"/>
              <a:t>m</a:t>
            </a:r>
            <a:r>
              <a:rPr dirty="0" spc="-5"/>
              <a:t>a</a:t>
            </a:r>
            <a:r>
              <a:rPr dirty="0" spc="-10"/>
              <a:t>c</a:t>
            </a:r>
            <a:r>
              <a:rPr dirty="0"/>
              <a:t>i</a:t>
            </a:r>
            <a:r>
              <a:rPr dirty="0" spc="-5"/>
              <a:t>ó</a:t>
            </a:r>
            <a:r>
              <a:rPr dirty="0"/>
              <a:t>n </a:t>
            </a:r>
            <a:r>
              <a:rPr dirty="0" spc="-5"/>
              <a:t>púb</a:t>
            </a:r>
            <a:r>
              <a:rPr dirty="0"/>
              <a:t>l</a:t>
            </a:r>
            <a:r>
              <a:rPr dirty="0" spc="-15"/>
              <a:t>i</a:t>
            </a:r>
            <a:r>
              <a:rPr dirty="0" spc="-10"/>
              <a:t>c</a:t>
            </a:r>
            <a:r>
              <a:rPr dirty="0"/>
              <a:t>a </a:t>
            </a:r>
            <a:r>
              <a:rPr dirty="0" spc="-5"/>
              <a:t>d</a:t>
            </a:r>
            <a:r>
              <a:rPr dirty="0"/>
              <a:t>e </a:t>
            </a:r>
            <a:r>
              <a:rPr dirty="0" spc="-5"/>
              <a:t>C</a:t>
            </a:r>
            <a:r>
              <a:rPr dirty="0"/>
              <a:t>i</a:t>
            </a:r>
            <a:r>
              <a:rPr dirty="0" spc="-10"/>
              <a:t>s</a:t>
            </a:r>
            <a:r>
              <a:rPr dirty="0" spc="5"/>
              <a:t>c</a:t>
            </a:r>
            <a:r>
              <a:rPr dirty="0" spc="-5"/>
              <a:t>o.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dirty="0" spc="-5"/>
              <a:t>ág</a:t>
            </a:r>
            <a:r>
              <a:rPr dirty="0"/>
              <a:t>i</a:t>
            </a:r>
            <a:r>
              <a:rPr dirty="0" spc="-5"/>
              <a:t>n</a:t>
            </a:r>
            <a:r>
              <a:rPr dirty="0"/>
              <a:t>a </a:t>
            </a:r>
            <a:fld id="{81D60167-4931-47E6-BA6A-407CBD079E47}" type="slidenum">
              <a:rPr dirty="0" b="1">
                <a:latin typeface="Arial"/>
                <a:cs typeface="Arial"/>
              </a:rPr>
              <a:t>#</a:t>
            </a:fld>
            <a:r>
              <a:rPr dirty="0" b="1">
                <a:latin typeface="Arial"/>
                <a:cs typeface="Arial"/>
              </a:rPr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0"/>
              <a:t> </a:t>
            </a:r>
            <a:r>
              <a:rPr dirty="0" b="1">
                <a:latin typeface="Arial"/>
                <a:cs typeface="Arial"/>
              </a:rPr>
              <a:t>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201</a:t>
            </a:r>
            <a:r>
              <a:rPr dirty="0"/>
              <a:t>3 </a:t>
            </a:r>
            <a:r>
              <a:rPr dirty="0" spc="-5"/>
              <a:t>C</a:t>
            </a:r>
            <a:r>
              <a:rPr dirty="0"/>
              <a:t>i</a:t>
            </a:r>
            <a:r>
              <a:rPr dirty="0" spc="-10"/>
              <a:t>s</a:t>
            </a:r>
            <a:r>
              <a:rPr dirty="0" spc="5"/>
              <a:t>c</a:t>
            </a:r>
            <a:r>
              <a:rPr dirty="0"/>
              <a:t>o </a:t>
            </a:r>
            <a:r>
              <a:rPr dirty="0" spc="-10"/>
              <a:t>y</a:t>
            </a:r>
            <a:r>
              <a:rPr dirty="0"/>
              <a:t>/o</a:t>
            </a:r>
            <a:r>
              <a:rPr dirty="0" spc="-10"/>
              <a:t> </a:t>
            </a:r>
            <a:r>
              <a:rPr dirty="0" spc="5"/>
              <a:t>s</a:t>
            </a:r>
            <a:r>
              <a:rPr dirty="0" spc="-20"/>
              <a:t>u</a:t>
            </a:r>
            <a:r>
              <a:rPr dirty="0"/>
              <a:t>s </a:t>
            </a:r>
            <a:r>
              <a:rPr dirty="0" spc="-5"/>
              <a:t>a</a:t>
            </a:r>
            <a:r>
              <a:rPr dirty="0"/>
              <a:t>fili</a:t>
            </a:r>
            <a:r>
              <a:rPr dirty="0" spc="-5"/>
              <a:t>ad</a:t>
            </a:r>
            <a:r>
              <a:rPr dirty="0" spc="-20"/>
              <a:t>o</a:t>
            </a:r>
            <a:r>
              <a:rPr dirty="0" spc="5"/>
              <a:t>s</a:t>
            </a:r>
            <a:r>
              <a:rPr dirty="0"/>
              <a:t>.</a:t>
            </a:r>
            <a:r>
              <a:rPr dirty="0" spc="-5"/>
              <a:t> </a:t>
            </a:r>
            <a:r>
              <a:rPr dirty="0"/>
              <a:t>T</a:t>
            </a:r>
            <a:r>
              <a:rPr dirty="0" spc="-15"/>
              <a:t>o</a:t>
            </a:r>
            <a:r>
              <a:rPr dirty="0" spc="-5"/>
              <a:t>do</a:t>
            </a:r>
            <a:r>
              <a:rPr dirty="0"/>
              <a:t>s</a:t>
            </a:r>
            <a:r>
              <a:rPr dirty="0" spc="10"/>
              <a:t> </a:t>
            </a:r>
            <a:r>
              <a:rPr dirty="0"/>
              <a:t>l</a:t>
            </a:r>
            <a:r>
              <a:rPr dirty="0" spc="-15"/>
              <a:t>o</a:t>
            </a:r>
            <a:r>
              <a:rPr dirty="0"/>
              <a:t>s</a:t>
            </a:r>
            <a:r>
              <a:rPr dirty="0" spc="10"/>
              <a:t> </a:t>
            </a:r>
            <a:r>
              <a:rPr dirty="0" spc="-5"/>
              <a:t>dere</a:t>
            </a:r>
            <a:r>
              <a:rPr dirty="0" spc="5"/>
              <a:t>c</a:t>
            </a:r>
            <a:r>
              <a:rPr dirty="0" spc="-5"/>
              <a:t>h</a:t>
            </a:r>
            <a:r>
              <a:rPr dirty="0" spc="-20"/>
              <a:t>o</a:t>
            </a:r>
            <a:r>
              <a:rPr dirty="0"/>
              <a:t>s</a:t>
            </a:r>
            <a:r>
              <a:rPr dirty="0" spc="10"/>
              <a:t> </a:t>
            </a:r>
            <a:r>
              <a:rPr dirty="0" spc="-5"/>
              <a:t>r</a:t>
            </a:r>
            <a:r>
              <a:rPr dirty="0" spc="-20"/>
              <a:t>e</a:t>
            </a:r>
            <a:r>
              <a:rPr dirty="0" spc="5"/>
              <a:t>s</a:t>
            </a:r>
            <a:r>
              <a:rPr dirty="0" spc="-5"/>
              <a:t>er</a:t>
            </a:r>
            <a:r>
              <a:rPr dirty="0" spc="-10"/>
              <a:t>v</a:t>
            </a:r>
            <a:r>
              <a:rPr dirty="0" spc="-5"/>
              <a:t>ado</a:t>
            </a:r>
            <a:r>
              <a:rPr dirty="0" spc="5"/>
              <a:t>s</a:t>
            </a:r>
            <a:r>
              <a:rPr dirty="0"/>
              <a:t>.</a:t>
            </a:r>
            <a:r>
              <a:rPr dirty="0" spc="-5"/>
              <a:t> </a:t>
            </a:r>
            <a:r>
              <a:rPr dirty="0" spc="-10"/>
              <a:t>E</a:t>
            </a:r>
            <a:r>
              <a:rPr dirty="0" spc="5"/>
              <a:t>s</a:t>
            </a:r>
            <a:r>
              <a:rPr dirty="0"/>
              <a:t>te</a:t>
            </a:r>
            <a:r>
              <a:rPr dirty="0" spc="-10"/>
              <a:t> </a:t>
            </a:r>
            <a:r>
              <a:rPr dirty="0" spc="-5"/>
              <a:t>do</a:t>
            </a:r>
            <a:r>
              <a:rPr dirty="0" spc="5"/>
              <a:t>c</a:t>
            </a:r>
            <a:r>
              <a:rPr dirty="0" spc="-20"/>
              <a:t>u</a:t>
            </a:r>
            <a:r>
              <a:rPr dirty="0" spc="10"/>
              <a:t>m</a:t>
            </a:r>
            <a:r>
              <a:rPr dirty="0" spc="-5"/>
              <a:t>e</a:t>
            </a:r>
            <a:r>
              <a:rPr dirty="0" spc="-20"/>
              <a:t>n</a:t>
            </a:r>
            <a:r>
              <a:rPr dirty="0"/>
              <a:t>to </a:t>
            </a:r>
            <a:r>
              <a:rPr dirty="0" spc="-20"/>
              <a:t>e</a:t>
            </a:r>
            <a:r>
              <a:rPr dirty="0"/>
              <a:t>s</a:t>
            </a:r>
            <a:r>
              <a:rPr dirty="0" spc="10"/>
              <a:t> </a:t>
            </a:r>
            <a:r>
              <a:rPr dirty="0"/>
              <a:t>i</a:t>
            </a:r>
            <a:r>
              <a:rPr dirty="0" spc="-20"/>
              <a:t>n</a:t>
            </a:r>
            <a:r>
              <a:rPr dirty="0"/>
              <a:t>f</a:t>
            </a:r>
            <a:r>
              <a:rPr dirty="0" spc="-5"/>
              <a:t>o</a:t>
            </a:r>
            <a:r>
              <a:rPr dirty="0" spc="-20"/>
              <a:t>r</a:t>
            </a:r>
            <a:r>
              <a:rPr dirty="0" spc="10"/>
              <a:t>m</a:t>
            </a:r>
            <a:r>
              <a:rPr dirty="0" spc="-5"/>
              <a:t>a</a:t>
            </a:r>
            <a:r>
              <a:rPr dirty="0" spc="-10"/>
              <a:t>c</a:t>
            </a:r>
            <a:r>
              <a:rPr dirty="0"/>
              <a:t>i</a:t>
            </a:r>
            <a:r>
              <a:rPr dirty="0" spc="-5"/>
              <a:t>ó</a:t>
            </a:r>
            <a:r>
              <a:rPr dirty="0"/>
              <a:t>n </a:t>
            </a:r>
            <a:r>
              <a:rPr dirty="0" spc="-5"/>
              <a:t>púb</a:t>
            </a:r>
            <a:r>
              <a:rPr dirty="0"/>
              <a:t>l</a:t>
            </a:r>
            <a:r>
              <a:rPr dirty="0" spc="-15"/>
              <a:t>i</a:t>
            </a:r>
            <a:r>
              <a:rPr dirty="0" spc="-10"/>
              <a:t>c</a:t>
            </a:r>
            <a:r>
              <a:rPr dirty="0"/>
              <a:t>a </a:t>
            </a:r>
            <a:r>
              <a:rPr dirty="0" spc="-5"/>
              <a:t>d</a:t>
            </a:r>
            <a:r>
              <a:rPr dirty="0"/>
              <a:t>e </a:t>
            </a:r>
            <a:r>
              <a:rPr dirty="0" spc="-5"/>
              <a:t>C</a:t>
            </a:r>
            <a:r>
              <a:rPr dirty="0"/>
              <a:t>i</a:t>
            </a:r>
            <a:r>
              <a:rPr dirty="0" spc="-10"/>
              <a:t>s</a:t>
            </a:r>
            <a:r>
              <a:rPr dirty="0" spc="5"/>
              <a:t>c</a:t>
            </a:r>
            <a:r>
              <a:rPr dirty="0" spc="-5"/>
              <a:t>o.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dirty="0" spc="-5"/>
              <a:t>ág</a:t>
            </a:r>
            <a:r>
              <a:rPr dirty="0"/>
              <a:t>i</a:t>
            </a:r>
            <a:r>
              <a:rPr dirty="0" spc="-5"/>
              <a:t>n</a:t>
            </a:r>
            <a:r>
              <a:rPr dirty="0"/>
              <a:t>a </a:t>
            </a:r>
            <a:fld id="{81D60167-4931-47E6-BA6A-407CBD079E47}" type="slidenum">
              <a:rPr dirty="0" b="1">
                <a:latin typeface="Arial"/>
                <a:cs typeface="Arial"/>
              </a:rPr>
              <a:t>#</a:t>
            </a:fld>
            <a:r>
              <a:rPr dirty="0" b="1">
                <a:latin typeface="Arial"/>
                <a:cs typeface="Arial"/>
              </a:rPr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0"/>
              <a:t> </a:t>
            </a:r>
            <a:r>
              <a:rPr dirty="0" b="1">
                <a:latin typeface="Arial"/>
                <a:cs typeface="Arial"/>
              </a:rPr>
              <a:t>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201</a:t>
            </a:r>
            <a:r>
              <a:rPr dirty="0"/>
              <a:t>3 </a:t>
            </a:r>
            <a:r>
              <a:rPr dirty="0" spc="-5"/>
              <a:t>C</a:t>
            </a:r>
            <a:r>
              <a:rPr dirty="0"/>
              <a:t>i</a:t>
            </a:r>
            <a:r>
              <a:rPr dirty="0" spc="-10"/>
              <a:t>s</a:t>
            </a:r>
            <a:r>
              <a:rPr dirty="0" spc="5"/>
              <a:t>c</a:t>
            </a:r>
            <a:r>
              <a:rPr dirty="0"/>
              <a:t>o </a:t>
            </a:r>
            <a:r>
              <a:rPr dirty="0" spc="-10"/>
              <a:t>y</a:t>
            </a:r>
            <a:r>
              <a:rPr dirty="0"/>
              <a:t>/o</a:t>
            </a:r>
            <a:r>
              <a:rPr dirty="0" spc="-10"/>
              <a:t> </a:t>
            </a:r>
            <a:r>
              <a:rPr dirty="0" spc="5"/>
              <a:t>s</a:t>
            </a:r>
            <a:r>
              <a:rPr dirty="0" spc="-20"/>
              <a:t>u</a:t>
            </a:r>
            <a:r>
              <a:rPr dirty="0"/>
              <a:t>s </a:t>
            </a:r>
            <a:r>
              <a:rPr dirty="0" spc="-5"/>
              <a:t>a</a:t>
            </a:r>
            <a:r>
              <a:rPr dirty="0"/>
              <a:t>fili</a:t>
            </a:r>
            <a:r>
              <a:rPr dirty="0" spc="-5"/>
              <a:t>ad</a:t>
            </a:r>
            <a:r>
              <a:rPr dirty="0" spc="-20"/>
              <a:t>o</a:t>
            </a:r>
            <a:r>
              <a:rPr dirty="0" spc="5"/>
              <a:t>s</a:t>
            </a:r>
            <a:r>
              <a:rPr dirty="0"/>
              <a:t>.</a:t>
            </a:r>
            <a:r>
              <a:rPr dirty="0" spc="-5"/>
              <a:t> </a:t>
            </a:r>
            <a:r>
              <a:rPr dirty="0"/>
              <a:t>T</a:t>
            </a:r>
            <a:r>
              <a:rPr dirty="0" spc="-15"/>
              <a:t>o</a:t>
            </a:r>
            <a:r>
              <a:rPr dirty="0" spc="-5"/>
              <a:t>do</a:t>
            </a:r>
            <a:r>
              <a:rPr dirty="0"/>
              <a:t>s</a:t>
            </a:r>
            <a:r>
              <a:rPr dirty="0" spc="10"/>
              <a:t> </a:t>
            </a:r>
            <a:r>
              <a:rPr dirty="0"/>
              <a:t>l</a:t>
            </a:r>
            <a:r>
              <a:rPr dirty="0" spc="-15"/>
              <a:t>o</a:t>
            </a:r>
            <a:r>
              <a:rPr dirty="0"/>
              <a:t>s</a:t>
            </a:r>
            <a:r>
              <a:rPr dirty="0" spc="10"/>
              <a:t> </a:t>
            </a:r>
            <a:r>
              <a:rPr dirty="0" spc="-5"/>
              <a:t>dere</a:t>
            </a:r>
            <a:r>
              <a:rPr dirty="0" spc="5"/>
              <a:t>c</a:t>
            </a:r>
            <a:r>
              <a:rPr dirty="0" spc="-5"/>
              <a:t>h</a:t>
            </a:r>
            <a:r>
              <a:rPr dirty="0" spc="-20"/>
              <a:t>o</a:t>
            </a:r>
            <a:r>
              <a:rPr dirty="0"/>
              <a:t>s</a:t>
            </a:r>
            <a:r>
              <a:rPr dirty="0" spc="10"/>
              <a:t> </a:t>
            </a:r>
            <a:r>
              <a:rPr dirty="0" spc="-5"/>
              <a:t>r</a:t>
            </a:r>
            <a:r>
              <a:rPr dirty="0" spc="-20"/>
              <a:t>e</a:t>
            </a:r>
            <a:r>
              <a:rPr dirty="0" spc="5"/>
              <a:t>s</a:t>
            </a:r>
            <a:r>
              <a:rPr dirty="0" spc="-5"/>
              <a:t>er</a:t>
            </a:r>
            <a:r>
              <a:rPr dirty="0" spc="-10"/>
              <a:t>v</a:t>
            </a:r>
            <a:r>
              <a:rPr dirty="0" spc="-5"/>
              <a:t>ado</a:t>
            </a:r>
            <a:r>
              <a:rPr dirty="0" spc="5"/>
              <a:t>s</a:t>
            </a:r>
            <a:r>
              <a:rPr dirty="0"/>
              <a:t>.</a:t>
            </a:r>
            <a:r>
              <a:rPr dirty="0" spc="-5"/>
              <a:t> </a:t>
            </a:r>
            <a:r>
              <a:rPr dirty="0" spc="-10"/>
              <a:t>E</a:t>
            </a:r>
            <a:r>
              <a:rPr dirty="0" spc="5"/>
              <a:t>s</a:t>
            </a:r>
            <a:r>
              <a:rPr dirty="0"/>
              <a:t>te</a:t>
            </a:r>
            <a:r>
              <a:rPr dirty="0" spc="-10"/>
              <a:t> </a:t>
            </a:r>
            <a:r>
              <a:rPr dirty="0" spc="-5"/>
              <a:t>do</a:t>
            </a:r>
            <a:r>
              <a:rPr dirty="0" spc="5"/>
              <a:t>c</a:t>
            </a:r>
            <a:r>
              <a:rPr dirty="0" spc="-20"/>
              <a:t>u</a:t>
            </a:r>
            <a:r>
              <a:rPr dirty="0" spc="10"/>
              <a:t>m</a:t>
            </a:r>
            <a:r>
              <a:rPr dirty="0" spc="-5"/>
              <a:t>e</a:t>
            </a:r>
            <a:r>
              <a:rPr dirty="0" spc="-20"/>
              <a:t>n</a:t>
            </a:r>
            <a:r>
              <a:rPr dirty="0"/>
              <a:t>to </a:t>
            </a:r>
            <a:r>
              <a:rPr dirty="0" spc="-20"/>
              <a:t>e</a:t>
            </a:r>
            <a:r>
              <a:rPr dirty="0"/>
              <a:t>s</a:t>
            </a:r>
            <a:r>
              <a:rPr dirty="0" spc="10"/>
              <a:t> </a:t>
            </a:r>
            <a:r>
              <a:rPr dirty="0"/>
              <a:t>i</a:t>
            </a:r>
            <a:r>
              <a:rPr dirty="0" spc="-20"/>
              <a:t>n</a:t>
            </a:r>
            <a:r>
              <a:rPr dirty="0"/>
              <a:t>f</a:t>
            </a:r>
            <a:r>
              <a:rPr dirty="0" spc="-5"/>
              <a:t>o</a:t>
            </a:r>
            <a:r>
              <a:rPr dirty="0" spc="-20"/>
              <a:t>r</a:t>
            </a:r>
            <a:r>
              <a:rPr dirty="0" spc="10"/>
              <a:t>m</a:t>
            </a:r>
            <a:r>
              <a:rPr dirty="0" spc="-5"/>
              <a:t>a</a:t>
            </a:r>
            <a:r>
              <a:rPr dirty="0" spc="-10"/>
              <a:t>c</a:t>
            </a:r>
            <a:r>
              <a:rPr dirty="0"/>
              <a:t>i</a:t>
            </a:r>
            <a:r>
              <a:rPr dirty="0" spc="-5"/>
              <a:t>ó</a:t>
            </a:r>
            <a:r>
              <a:rPr dirty="0"/>
              <a:t>n </a:t>
            </a:r>
            <a:r>
              <a:rPr dirty="0" spc="-5"/>
              <a:t>púb</a:t>
            </a:r>
            <a:r>
              <a:rPr dirty="0"/>
              <a:t>l</a:t>
            </a:r>
            <a:r>
              <a:rPr dirty="0" spc="-15"/>
              <a:t>i</a:t>
            </a:r>
            <a:r>
              <a:rPr dirty="0" spc="-10"/>
              <a:t>c</a:t>
            </a:r>
            <a:r>
              <a:rPr dirty="0"/>
              <a:t>a </a:t>
            </a:r>
            <a:r>
              <a:rPr dirty="0" spc="-5"/>
              <a:t>d</a:t>
            </a:r>
            <a:r>
              <a:rPr dirty="0"/>
              <a:t>e </a:t>
            </a:r>
            <a:r>
              <a:rPr dirty="0" spc="-5"/>
              <a:t>C</a:t>
            </a:r>
            <a:r>
              <a:rPr dirty="0"/>
              <a:t>i</a:t>
            </a:r>
            <a:r>
              <a:rPr dirty="0" spc="-10"/>
              <a:t>s</a:t>
            </a:r>
            <a:r>
              <a:rPr dirty="0" spc="5"/>
              <a:t>c</a:t>
            </a:r>
            <a:r>
              <a:rPr dirty="0" spc="-5"/>
              <a:t>o.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dirty="0" spc="-5"/>
              <a:t>ág</a:t>
            </a:r>
            <a:r>
              <a:rPr dirty="0"/>
              <a:t>i</a:t>
            </a:r>
            <a:r>
              <a:rPr dirty="0" spc="-5"/>
              <a:t>n</a:t>
            </a:r>
            <a:r>
              <a:rPr dirty="0"/>
              <a:t>a </a:t>
            </a:r>
            <a:fld id="{81D60167-4931-47E6-BA6A-407CBD079E47}" type="slidenum">
              <a:rPr dirty="0" b="1">
                <a:latin typeface="Arial"/>
                <a:cs typeface="Arial"/>
              </a:rPr>
              <a:t>#</a:t>
            </a:fld>
            <a:r>
              <a:rPr dirty="0" b="1">
                <a:latin typeface="Arial"/>
                <a:cs typeface="Arial"/>
              </a:rPr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0"/>
              <a:t> </a:t>
            </a:r>
            <a:r>
              <a:rPr dirty="0" b="1">
                <a:latin typeface="Arial"/>
                <a:cs typeface="Arial"/>
              </a:rPr>
              <a:t>3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201</a:t>
            </a:r>
            <a:r>
              <a:rPr dirty="0"/>
              <a:t>3 </a:t>
            </a:r>
            <a:r>
              <a:rPr dirty="0" spc="-5"/>
              <a:t>C</a:t>
            </a:r>
            <a:r>
              <a:rPr dirty="0"/>
              <a:t>i</a:t>
            </a:r>
            <a:r>
              <a:rPr dirty="0" spc="-10"/>
              <a:t>s</a:t>
            </a:r>
            <a:r>
              <a:rPr dirty="0" spc="5"/>
              <a:t>c</a:t>
            </a:r>
            <a:r>
              <a:rPr dirty="0"/>
              <a:t>o </a:t>
            </a:r>
            <a:r>
              <a:rPr dirty="0" spc="-10"/>
              <a:t>y</a:t>
            </a:r>
            <a:r>
              <a:rPr dirty="0"/>
              <a:t>/o</a:t>
            </a:r>
            <a:r>
              <a:rPr dirty="0" spc="-10"/>
              <a:t> </a:t>
            </a:r>
            <a:r>
              <a:rPr dirty="0" spc="5"/>
              <a:t>s</a:t>
            </a:r>
            <a:r>
              <a:rPr dirty="0" spc="-20"/>
              <a:t>u</a:t>
            </a:r>
            <a:r>
              <a:rPr dirty="0"/>
              <a:t>s </a:t>
            </a:r>
            <a:r>
              <a:rPr dirty="0" spc="-5"/>
              <a:t>a</a:t>
            </a:r>
            <a:r>
              <a:rPr dirty="0"/>
              <a:t>fili</a:t>
            </a:r>
            <a:r>
              <a:rPr dirty="0" spc="-5"/>
              <a:t>ad</a:t>
            </a:r>
            <a:r>
              <a:rPr dirty="0" spc="-20"/>
              <a:t>o</a:t>
            </a:r>
            <a:r>
              <a:rPr dirty="0" spc="5"/>
              <a:t>s</a:t>
            </a:r>
            <a:r>
              <a:rPr dirty="0"/>
              <a:t>.</a:t>
            </a:r>
            <a:r>
              <a:rPr dirty="0" spc="-5"/>
              <a:t> </a:t>
            </a:r>
            <a:r>
              <a:rPr dirty="0"/>
              <a:t>T</a:t>
            </a:r>
            <a:r>
              <a:rPr dirty="0" spc="-15"/>
              <a:t>o</a:t>
            </a:r>
            <a:r>
              <a:rPr dirty="0" spc="-5"/>
              <a:t>do</a:t>
            </a:r>
            <a:r>
              <a:rPr dirty="0"/>
              <a:t>s</a:t>
            </a:r>
            <a:r>
              <a:rPr dirty="0" spc="10"/>
              <a:t> </a:t>
            </a:r>
            <a:r>
              <a:rPr dirty="0"/>
              <a:t>l</a:t>
            </a:r>
            <a:r>
              <a:rPr dirty="0" spc="-15"/>
              <a:t>o</a:t>
            </a:r>
            <a:r>
              <a:rPr dirty="0"/>
              <a:t>s</a:t>
            </a:r>
            <a:r>
              <a:rPr dirty="0" spc="10"/>
              <a:t> </a:t>
            </a:r>
            <a:r>
              <a:rPr dirty="0" spc="-5"/>
              <a:t>dere</a:t>
            </a:r>
            <a:r>
              <a:rPr dirty="0" spc="5"/>
              <a:t>c</a:t>
            </a:r>
            <a:r>
              <a:rPr dirty="0" spc="-5"/>
              <a:t>h</a:t>
            </a:r>
            <a:r>
              <a:rPr dirty="0" spc="-20"/>
              <a:t>o</a:t>
            </a:r>
            <a:r>
              <a:rPr dirty="0"/>
              <a:t>s</a:t>
            </a:r>
            <a:r>
              <a:rPr dirty="0" spc="10"/>
              <a:t> </a:t>
            </a:r>
            <a:r>
              <a:rPr dirty="0" spc="-5"/>
              <a:t>r</a:t>
            </a:r>
            <a:r>
              <a:rPr dirty="0" spc="-20"/>
              <a:t>e</a:t>
            </a:r>
            <a:r>
              <a:rPr dirty="0" spc="5"/>
              <a:t>s</a:t>
            </a:r>
            <a:r>
              <a:rPr dirty="0" spc="-5"/>
              <a:t>er</a:t>
            </a:r>
            <a:r>
              <a:rPr dirty="0" spc="-10"/>
              <a:t>v</a:t>
            </a:r>
            <a:r>
              <a:rPr dirty="0" spc="-5"/>
              <a:t>ado</a:t>
            </a:r>
            <a:r>
              <a:rPr dirty="0" spc="5"/>
              <a:t>s</a:t>
            </a:r>
            <a:r>
              <a:rPr dirty="0"/>
              <a:t>.</a:t>
            </a:r>
            <a:r>
              <a:rPr dirty="0" spc="-5"/>
              <a:t> </a:t>
            </a:r>
            <a:r>
              <a:rPr dirty="0" spc="-10"/>
              <a:t>E</a:t>
            </a:r>
            <a:r>
              <a:rPr dirty="0" spc="5"/>
              <a:t>s</a:t>
            </a:r>
            <a:r>
              <a:rPr dirty="0"/>
              <a:t>te</a:t>
            </a:r>
            <a:r>
              <a:rPr dirty="0" spc="-10"/>
              <a:t> </a:t>
            </a:r>
            <a:r>
              <a:rPr dirty="0" spc="-5"/>
              <a:t>do</a:t>
            </a:r>
            <a:r>
              <a:rPr dirty="0" spc="5"/>
              <a:t>c</a:t>
            </a:r>
            <a:r>
              <a:rPr dirty="0" spc="-20"/>
              <a:t>u</a:t>
            </a:r>
            <a:r>
              <a:rPr dirty="0" spc="10"/>
              <a:t>m</a:t>
            </a:r>
            <a:r>
              <a:rPr dirty="0" spc="-5"/>
              <a:t>e</a:t>
            </a:r>
            <a:r>
              <a:rPr dirty="0" spc="-20"/>
              <a:t>n</a:t>
            </a:r>
            <a:r>
              <a:rPr dirty="0"/>
              <a:t>to </a:t>
            </a:r>
            <a:r>
              <a:rPr dirty="0" spc="-20"/>
              <a:t>e</a:t>
            </a:r>
            <a:r>
              <a:rPr dirty="0"/>
              <a:t>s</a:t>
            </a:r>
            <a:r>
              <a:rPr dirty="0" spc="10"/>
              <a:t> </a:t>
            </a:r>
            <a:r>
              <a:rPr dirty="0"/>
              <a:t>i</a:t>
            </a:r>
            <a:r>
              <a:rPr dirty="0" spc="-20"/>
              <a:t>n</a:t>
            </a:r>
            <a:r>
              <a:rPr dirty="0"/>
              <a:t>f</a:t>
            </a:r>
            <a:r>
              <a:rPr dirty="0" spc="-5"/>
              <a:t>o</a:t>
            </a:r>
            <a:r>
              <a:rPr dirty="0" spc="-20"/>
              <a:t>r</a:t>
            </a:r>
            <a:r>
              <a:rPr dirty="0" spc="10"/>
              <a:t>m</a:t>
            </a:r>
            <a:r>
              <a:rPr dirty="0" spc="-5"/>
              <a:t>a</a:t>
            </a:r>
            <a:r>
              <a:rPr dirty="0" spc="-10"/>
              <a:t>c</a:t>
            </a:r>
            <a:r>
              <a:rPr dirty="0"/>
              <a:t>i</a:t>
            </a:r>
            <a:r>
              <a:rPr dirty="0" spc="-5"/>
              <a:t>ó</a:t>
            </a:r>
            <a:r>
              <a:rPr dirty="0"/>
              <a:t>n </a:t>
            </a:r>
            <a:r>
              <a:rPr dirty="0" spc="-5"/>
              <a:t>púb</a:t>
            </a:r>
            <a:r>
              <a:rPr dirty="0"/>
              <a:t>l</a:t>
            </a:r>
            <a:r>
              <a:rPr dirty="0" spc="-15"/>
              <a:t>i</a:t>
            </a:r>
            <a:r>
              <a:rPr dirty="0" spc="-10"/>
              <a:t>c</a:t>
            </a:r>
            <a:r>
              <a:rPr dirty="0"/>
              <a:t>a </a:t>
            </a:r>
            <a:r>
              <a:rPr dirty="0" spc="-5"/>
              <a:t>d</a:t>
            </a:r>
            <a:r>
              <a:rPr dirty="0"/>
              <a:t>e </a:t>
            </a:r>
            <a:r>
              <a:rPr dirty="0" spc="-5"/>
              <a:t>C</a:t>
            </a:r>
            <a:r>
              <a:rPr dirty="0"/>
              <a:t>i</a:t>
            </a:r>
            <a:r>
              <a:rPr dirty="0" spc="-10"/>
              <a:t>s</a:t>
            </a:r>
            <a:r>
              <a:rPr dirty="0" spc="5"/>
              <a:t>c</a:t>
            </a:r>
            <a:r>
              <a:rPr dirty="0" spc="-5"/>
              <a:t>o.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dirty="0" spc="-5"/>
              <a:t>ág</a:t>
            </a:r>
            <a:r>
              <a:rPr dirty="0"/>
              <a:t>i</a:t>
            </a:r>
            <a:r>
              <a:rPr dirty="0" spc="-5"/>
              <a:t>n</a:t>
            </a:r>
            <a:r>
              <a:rPr dirty="0"/>
              <a:t>a </a:t>
            </a:r>
            <a:fld id="{81D60167-4931-47E6-BA6A-407CBD079E47}" type="slidenum">
              <a:rPr dirty="0" b="1">
                <a:latin typeface="Arial"/>
                <a:cs typeface="Arial"/>
              </a:rPr>
              <a:t>#</a:t>
            </a:fld>
            <a:r>
              <a:rPr dirty="0" b="1">
                <a:latin typeface="Arial"/>
                <a:cs typeface="Arial"/>
              </a:rPr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0"/>
              <a:t> </a:t>
            </a:r>
            <a:r>
              <a:rPr dirty="0" b="1">
                <a:latin typeface="Arial"/>
                <a:cs typeface="Arial"/>
              </a:rPr>
              <a:t>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201</a:t>
            </a:r>
            <a:r>
              <a:rPr dirty="0"/>
              <a:t>3 </a:t>
            </a:r>
            <a:r>
              <a:rPr dirty="0" spc="-5"/>
              <a:t>C</a:t>
            </a:r>
            <a:r>
              <a:rPr dirty="0"/>
              <a:t>i</a:t>
            </a:r>
            <a:r>
              <a:rPr dirty="0" spc="-10"/>
              <a:t>s</a:t>
            </a:r>
            <a:r>
              <a:rPr dirty="0" spc="5"/>
              <a:t>c</a:t>
            </a:r>
            <a:r>
              <a:rPr dirty="0"/>
              <a:t>o </a:t>
            </a:r>
            <a:r>
              <a:rPr dirty="0" spc="-10"/>
              <a:t>y</a:t>
            </a:r>
            <a:r>
              <a:rPr dirty="0"/>
              <a:t>/o</a:t>
            </a:r>
            <a:r>
              <a:rPr dirty="0" spc="-10"/>
              <a:t> </a:t>
            </a:r>
            <a:r>
              <a:rPr dirty="0" spc="5"/>
              <a:t>s</a:t>
            </a:r>
            <a:r>
              <a:rPr dirty="0" spc="-20"/>
              <a:t>u</a:t>
            </a:r>
            <a:r>
              <a:rPr dirty="0"/>
              <a:t>s </a:t>
            </a:r>
            <a:r>
              <a:rPr dirty="0" spc="-5"/>
              <a:t>a</a:t>
            </a:r>
            <a:r>
              <a:rPr dirty="0"/>
              <a:t>fili</a:t>
            </a:r>
            <a:r>
              <a:rPr dirty="0" spc="-5"/>
              <a:t>ad</a:t>
            </a:r>
            <a:r>
              <a:rPr dirty="0" spc="-20"/>
              <a:t>o</a:t>
            </a:r>
            <a:r>
              <a:rPr dirty="0" spc="5"/>
              <a:t>s</a:t>
            </a:r>
            <a:r>
              <a:rPr dirty="0"/>
              <a:t>.</a:t>
            </a:r>
            <a:r>
              <a:rPr dirty="0" spc="-5"/>
              <a:t> </a:t>
            </a:r>
            <a:r>
              <a:rPr dirty="0"/>
              <a:t>T</a:t>
            </a:r>
            <a:r>
              <a:rPr dirty="0" spc="-15"/>
              <a:t>o</a:t>
            </a:r>
            <a:r>
              <a:rPr dirty="0" spc="-5"/>
              <a:t>do</a:t>
            </a:r>
            <a:r>
              <a:rPr dirty="0"/>
              <a:t>s</a:t>
            </a:r>
            <a:r>
              <a:rPr dirty="0" spc="10"/>
              <a:t> </a:t>
            </a:r>
            <a:r>
              <a:rPr dirty="0"/>
              <a:t>l</a:t>
            </a:r>
            <a:r>
              <a:rPr dirty="0" spc="-15"/>
              <a:t>o</a:t>
            </a:r>
            <a:r>
              <a:rPr dirty="0"/>
              <a:t>s</a:t>
            </a:r>
            <a:r>
              <a:rPr dirty="0" spc="10"/>
              <a:t> </a:t>
            </a:r>
            <a:r>
              <a:rPr dirty="0" spc="-5"/>
              <a:t>dere</a:t>
            </a:r>
            <a:r>
              <a:rPr dirty="0" spc="5"/>
              <a:t>c</a:t>
            </a:r>
            <a:r>
              <a:rPr dirty="0" spc="-5"/>
              <a:t>h</a:t>
            </a:r>
            <a:r>
              <a:rPr dirty="0" spc="-20"/>
              <a:t>o</a:t>
            </a:r>
            <a:r>
              <a:rPr dirty="0"/>
              <a:t>s</a:t>
            </a:r>
            <a:r>
              <a:rPr dirty="0" spc="10"/>
              <a:t> </a:t>
            </a:r>
            <a:r>
              <a:rPr dirty="0" spc="-5"/>
              <a:t>r</a:t>
            </a:r>
            <a:r>
              <a:rPr dirty="0" spc="-20"/>
              <a:t>e</a:t>
            </a:r>
            <a:r>
              <a:rPr dirty="0" spc="5"/>
              <a:t>s</a:t>
            </a:r>
            <a:r>
              <a:rPr dirty="0" spc="-5"/>
              <a:t>er</a:t>
            </a:r>
            <a:r>
              <a:rPr dirty="0" spc="-10"/>
              <a:t>v</a:t>
            </a:r>
            <a:r>
              <a:rPr dirty="0" spc="-5"/>
              <a:t>ado</a:t>
            </a:r>
            <a:r>
              <a:rPr dirty="0" spc="5"/>
              <a:t>s</a:t>
            </a:r>
            <a:r>
              <a:rPr dirty="0"/>
              <a:t>.</a:t>
            </a:r>
            <a:r>
              <a:rPr dirty="0" spc="-5"/>
              <a:t> </a:t>
            </a:r>
            <a:r>
              <a:rPr dirty="0" spc="-10"/>
              <a:t>E</a:t>
            </a:r>
            <a:r>
              <a:rPr dirty="0" spc="5"/>
              <a:t>s</a:t>
            </a:r>
            <a:r>
              <a:rPr dirty="0"/>
              <a:t>te</a:t>
            </a:r>
            <a:r>
              <a:rPr dirty="0" spc="-10"/>
              <a:t> </a:t>
            </a:r>
            <a:r>
              <a:rPr dirty="0" spc="-5"/>
              <a:t>do</a:t>
            </a:r>
            <a:r>
              <a:rPr dirty="0" spc="5"/>
              <a:t>c</a:t>
            </a:r>
            <a:r>
              <a:rPr dirty="0" spc="-20"/>
              <a:t>u</a:t>
            </a:r>
            <a:r>
              <a:rPr dirty="0" spc="10"/>
              <a:t>m</a:t>
            </a:r>
            <a:r>
              <a:rPr dirty="0" spc="-5"/>
              <a:t>e</a:t>
            </a:r>
            <a:r>
              <a:rPr dirty="0" spc="-20"/>
              <a:t>n</a:t>
            </a:r>
            <a:r>
              <a:rPr dirty="0"/>
              <a:t>to </a:t>
            </a:r>
            <a:r>
              <a:rPr dirty="0" spc="-20"/>
              <a:t>e</a:t>
            </a:r>
            <a:r>
              <a:rPr dirty="0"/>
              <a:t>s</a:t>
            </a:r>
            <a:r>
              <a:rPr dirty="0" spc="10"/>
              <a:t> </a:t>
            </a:r>
            <a:r>
              <a:rPr dirty="0"/>
              <a:t>i</a:t>
            </a:r>
            <a:r>
              <a:rPr dirty="0" spc="-20"/>
              <a:t>n</a:t>
            </a:r>
            <a:r>
              <a:rPr dirty="0"/>
              <a:t>f</a:t>
            </a:r>
            <a:r>
              <a:rPr dirty="0" spc="-5"/>
              <a:t>o</a:t>
            </a:r>
            <a:r>
              <a:rPr dirty="0" spc="-20"/>
              <a:t>r</a:t>
            </a:r>
            <a:r>
              <a:rPr dirty="0" spc="10"/>
              <a:t>m</a:t>
            </a:r>
            <a:r>
              <a:rPr dirty="0" spc="-5"/>
              <a:t>a</a:t>
            </a:r>
            <a:r>
              <a:rPr dirty="0" spc="-10"/>
              <a:t>c</a:t>
            </a:r>
            <a:r>
              <a:rPr dirty="0"/>
              <a:t>i</a:t>
            </a:r>
            <a:r>
              <a:rPr dirty="0" spc="-5"/>
              <a:t>ó</a:t>
            </a:r>
            <a:r>
              <a:rPr dirty="0"/>
              <a:t>n </a:t>
            </a:r>
            <a:r>
              <a:rPr dirty="0" spc="-5"/>
              <a:t>púb</a:t>
            </a:r>
            <a:r>
              <a:rPr dirty="0"/>
              <a:t>l</a:t>
            </a:r>
            <a:r>
              <a:rPr dirty="0" spc="-15"/>
              <a:t>i</a:t>
            </a:r>
            <a:r>
              <a:rPr dirty="0" spc="-10"/>
              <a:t>c</a:t>
            </a:r>
            <a:r>
              <a:rPr dirty="0"/>
              <a:t>a </a:t>
            </a:r>
            <a:r>
              <a:rPr dirty="0" spc="-5"/>
              <a:t>d</a:t>
            </a:r>
            <a:r>
              <a:rPr dirty="0"/>
              <a:t>e </a:t>
            </a:r>
            <a:r>
              <a:rPr dirty="0" spc="-5"/>
              <a:t>C</a:t>
            </a:r>
            <a:r>
              <a:rPr dirty="0"/>
              <a:t>i</a:t>
            </a:r>
            <a:r>
              <a:rPr dirty="0" spc="-10"/>
              <a:t>s</a:t>
            </a:r>
            <a:r>
              <a:rPr dirty="0" spc="5"/>
              <a:t>c</a:t>
            </a:r>
            <a:r>
              <a:rPr dirty="0" spc="-5"/>
              <a:t>o.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dirty="0" spc="-5"/>
              <a:t>ág</a:t>
            </a:r>
            <a:r>
              <a:rPr dirty="0"/>
              <a:t>i</a:t>
            </a:r>
            <a:r>
              <a:rPr dirty="0" spc="-5"/>
              <a:t>n</a:t>
            </a:r>
            <a:r>
              <a:rPr dirty="0"/>
              <a:t>a </a:t>
            </a:r>
            <a:fld id="{81D60167-4931-47E6-BA6A-407CBD079E47}" type="slidenum">
              <a:rPr dirty="0" b="1">
                <a:latin typeface="Arial"/>
                <a:cs typeface="Arial"/>
              </a:rPr>
              <a:t>#</a:t>
            </a:fld>
            <a:r>
              <a:rPr dirty="0" b="1">
                <a:latin typeface="Arial"/>
                <a:cs typeface="Arial"/>
              </a:rPr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0"/>
              <a:t> </a:t>
            </a:r>
            <a:r>
              <a:rPr dirty="0" b="1">
                <a:latin typeface="Arial"/>
                <a:cs typeface="Arial"/>
              </a:rPr>
              <a:t>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73100" y="9479852"/>
            <a:ext cx="5144770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201</a:t>
            </a:r>
            <a:r>
              <a:rPr dirty="0"/>
              <a:t>3 </a:t>
            </a:r>
            <a:r>
              <a:rPr dirty="0" spc="-5"/>
              <a:t>C</a:t>
            </a:r>
            <a:r>
              <a:rPr dirty="0"/>
              <a:t>i</a:t>
            </a:r>
            <a:r>
              <a:rPr dirty="0" spc="-10"/>
              <a:t>s</a:t>
            </a:r>
            <a:r>
              <a:rPr dirty="0" spc="5"/>
              <a:t>c</a:t>
            </a:r>
            <a:r>
              <a:rPr dirty="0"/>
              <a:t>o </a:t>
            </a:r>
            <a:r>
              <a:rPr dirty="0" spc="-10"/>
              <a:t>y</a:t>
            </a:r>
            <a:r>
              <a:rPr dirty="0"/>
              <a:t>/o</a:t>
            </a:r>
            <a:r>
              <a:rPr dirty="0" spc="-10"/>
              <a:t> </a:t>
            </a:r>
            <a:r>
              <a:rPr dirty="0" spc="5"/>
              <a:t>s</a:t>
            </a:r>
            <a:r>
              <a:rPr dirty="0" spc="-20"/>
              <a:t>u</a:t>
            </a:r>
            <a:r>
              <a:rPr dirty="0"/>
              <a:t>s </a:t>
            </a:r>
            <a:r>
              <a:rPr dirty="0" spc="-5"/>
              <a:t>a</a:t>
            </a:r>
            <a:r>
              <a:rPr dirty="0"/>
              <a:t>fili</a:t>
            </a:r>
            <a:r>
              <a:rPr dirty="0" spc="-5"/>
              <a:t>ad</a:t>
            </a:r>
            <a:r>
              <a:rPr dirty="0" spc="-20"/>
              <a:t>o</a:t>
            </a:r>
            <a:r>
              <a:rPr dirty="0" spc="5"/>
              <a:t>s</a:t>
            </a:r>
            <a:r>
              <a:rPr dirty="0"/>
              <a:t>.</a:t>
            </a:r>
            <a:r>
              <a:rPr dirty="0" spc="-5"/>
              <a:t> </a:t>
            </a:r>
            <a:r>
              <a:rPr dirty="0"/>
              <a:t>T</a:t>
            </a:r>
            <a:r>
              <a:rPr dirty="0" spc="-15"/>
              <a:t>o</a:t>
            </a:r>
            <a:r>
              <a:rPr dirty="0" spc="-5"/>
              <a:t>do</a:t>
            </a:r>
            <a:r>
              <a:rPr dirty="0"/>
              <a:t>s</a:t>
            </a:r>
            <a:r>
              <a:rPr dirty="0" spc="10"/>
              <a:t> </a:t>
            </a:r>
            <a:r>
              <a:rPr dirty="0"/>
              <a:t>l</a:t>
            </a:r>
            <a:r>
              <a:rPr dirty="0" spc="-15"/>
              <a:t>o</a:t>
            </a:r>
            <a:r>
              <a:rPr dirty="0"/>
              <a:t>s</a:t>
            </a:r>
            <a:r>
              <a:rPr dirty="0" spc="10"/>
              <a:t> </a:t>
            </a:r>
            <a:r>
              <a:rPr dirty="0" spc="-5"/>
              <a:t>dere</a:t>
            </a:r>
            <a:r>
              <a:rPr dirty="0" spc="5"/>
              <a:t>c</a:t>
            </a:r>
            <a:r>
              <a:rPr dirty="0" spc="-5"/>
              <a:t>h</a:t>
            </a:r>
            <a:r>
              <a:rPr dirty="0" spc="-20"/>
              <a:t>o</a:t>
            </a:r>
            <a:r>
              <a:rPr dirty="0"/>
              <a:t>s</a:t>
            </a:r>
            <a:r>
              <a:rPr dirty="0" spc="10"/>
              <a:t> </a:t>
            </a:r>
            <a:r>
              <a:rPr dirty="0" spc="-5"/>
              <a:t>r</a:t>
            </a:r>
            <a:r>
              <a:rPr dirty="0" spc="-20"/>
              <a:t>e</a:t>
            </a:r>
            <a:r>
              <a:rPr dirty="0" spc="5"/>
              <a:t>s</a:t>
            </a:r>
            <a:r>
              <a:rPr dirty="0" spc="-5"/>
              <a:t>er</a:t>
            </a:r>
            <a:r>
              <a:rPr dirty="0" spc="-10"/>
              <a:t>v</a:t>
            </a:r>
            <a:r>
              <a:rPr dirty="0" spc="-5"/>
              <a:t>ado</a:t>
            </a:r>
            <a:r>
              <a:rPr dirty="0" spc="5"/>
              <a:t>s</a:t>
            </a:r>
            <a:r>
              <a:rPr dirty="0"/>
              <a:t>.</a:t>
            </a:r>
            <a:r>
              <a:rPr dirty="0" spc="-5"/>
              <a:t> </a:t>
            </a:r>
            <a:r>
              <a:rPr dirty="0" spc="-10"/>
              <a:t>E</a:t>
            </a:r>
            <a:r>
              <a:rPr dirty="0" spc="5"/>
              <a:t>s</a:t>
            </a:r>
            <a:r>
              <a:rPr dirty="0"/>
              <a:t>te</a:t>
            </a:r>
            <a:r>
              <a:rPr dirty="0" spc="-10"/>
              <a:t> </a:t>
            </a:r>
            <a:r>
              <a:rPr dirty="0" spc="-5"/>
              <a:t>do</a:t>
            </a:r>
            <a:r>
              <a:rPr dirty="0" spc="5"/>
              <a:t>c</a:t>
            </a:r>
            <a:r>
              <a:rPr dirty="0" spc="-20"/>
              <a:t>u</a:t>
            </a:r>
            <a:r>
              <a:rPr dirty="0" spc="10"/>
              <a:t>m</a:t>
            </a:r>
            <a:r>
              <a:rPr dirty="0" spc="-5"/>
              <a:t>e</a:t>
            </a:r>
            <a:r>
              <a:rPr dirty="0" spc="-20"/>
              <a:t>n</a:t>
            </a:r>
            <a:r>
              <a:rPr dirty="0"/>
              <a:t>to </a:t>
            </a:r>
            <a:r>
              <a:rPr dirty="0" spc="-20"/>
              <a:t>e</a:t>
            </a:r>
            <a:r>
              <a:rPr dirty="0"/>
              <a:t>s</a:t>
            </a:r>
            <a:r>
              <a:rPr dirty="0" spc="10"/>
              <a:t> </a:t>
            </a:r>
            <a:r>
              <a:rPr dirty="0"/>
              <a:t>i</a:t>
            </a:r>
            <a:r>
              <a:rPr dirty="0" spc="-20"/>
              <a:t>n</a:t>
            </a:r>
            <a:r>
              <a:rPr dirty="0"/>
              <a:t>f</a:t>
            </a:r>
            <a:r>
              <a:rPr dirty="0" spc="-5"/>
              <a:t>o</a:t>
            </a:r>
            <a:r>
              <a:rPr dirty="0" spc="-20"/>
              <a:t>r</a:t>
            </a:r>
            <a:r>
              <a:rPr dirty="0" spc="10"/>
              <a:t>m</a:t>
            </a:r>
            <a:r>
              <a:rPr dirty="0" spc="-5"/>
              <a:t>a</a:t>
            </a:r>
            <a:r>
              <a:rPr dirty="0" spc="-10"/>
              <a:t>c</a:t>
            </a:r>
            <a:r>
              <a:rPr dirty="0"/>
              <a:t>i</a:t>
            </a:r>
            <a:r>
              <a:rPr dirty="0" spc="-5"/>
              <a:t>ó</a:t>
            </a:r>
            <a:r>
              <a:rPr dirty="0"/>
              <a:t>n </a:t>
            </a:r>
            <a:r>
              <a:rPr dirty="0" spc="-5"/>
              <a:t>púb</a:t>
            </a:r>
            <a:r>
              <a:rPr dirty="0"/>
              <a:t>l</a:t>
            </a:r>
            <a:r>
              <a:rPr dirty="0" spc="-15"/>
              <a:t>i</a:t>
            </a:r>
            <a:r>
              <a:rPr dirty="0" spc="-10"/>
              <a:t>c</a:t>
            </a:r>
            <a:r>
              <a:rPr dirty="0"/>
              <a:t>a </a:t>
            </a:r>
            <a:r>
              <a:rPr dirty="0" spc="-5"/>
              <a:t>d</a:t>
            </a:r>
            <a:r>
              <a:rPr dirty="0"/>
              <a:t>e </a:t>
            </a:r>
            <a:r>
              <a:rPr dirty="0" spc="-5"/>
              <a:t>C</a:t>
            </a:r>
            <a:r>
              <a:rPr dirty="0"/>
              <a:t>i</a:t>
            </a:r>
            <a:r>
              <a:rPr dirty="0" spc="-10"/>
              <a:t>s</a:t>
            </a:r>
            <a:r>
              <a:rPr dirty="0" spc="5"/>
              <a:t>c</a:t>
            </a:r>
            <a:r>
              <a:rPr dirty="0" spc="-5"/>
              <a:t>o.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447511" y="9479852"/>
            <a:ext cx="654050" cy="127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dirty="0" spc="-5"/>
              <a:t>ág</a:t>
            </a:r>
            <a:r>
              <a:rPr dirty="0"/>
              <a:t>i</a:t>
            </a:r>
            <a:r>
              <a:rPr dirty="0" spc="-5"/>
              <a:t>n</a:t>
            </a:r>
            <a:r>
              <a:rPr dirty="0"/>
              <a:t>a </a:t>
            </a:r>
            <a:fld id="{81D60167-4931-47E6-BA6A-407CBD079E47}" type="slidenum">
              <a:rPr dirty="0" b="1">
                <a:latin typeface="Arial"/>
                <a:cs typeface="Arial"/>
              </a:rPr>
              <a:t>#</a:t>
            </a:fld>
            <a:r>
              <a:rPr dirty="0" b="1">
                <a:latin typeface="Arial"/>
                <a:cs typeface="Arial"/>
              </a:rPr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0"/>
              <a:t> </a:t>
            </a:r>
            <a:r>
              <a:rPr dirty="0" b="1">
                <a:latin typeface="Arial"/>
                <a:cs typeface="Arial"/>
              </a:rPr>
              <a:t>3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notesSlide" Target="../notesSlides/notesSlide1.xml"/><Relationship Id="rId5" Type="http://schemas.openxmlformats.org/officeDocument/2006/relationships/slide" Target="slide1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slide" Target="slide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slide" Target="slide3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2879"/>
            <a:ext cx="7757159" cy="67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100" y="963007"/>
            <a:ext cx="6392545" cy="11912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</a:pPr>
            <a:r>
              <a:rPr dirty="0" sz="1600" spc="-15" b="1">
                <a:latin typeface="Arial"/>
                <a:cs typeface="Arial"/>
              </a:rPr>
              <a:t>P</a:t>
            </a:r>
            <a:r>
              <a:rPr dirty="0" sz="1600" spc="-15" b="1">
                <a:latin typeface="Arial"/>
                <a:cs typeface="Arial"/>
              </a:rPr>
              <a:t>acke</a:t>
            </a:r>
            <a:r>
              <a:rPr dirty="0" sz="1600" spc="-10" b="1">
                <a:latin typeface="Arial"/>
                <a:cs typeface="Arial"/>
              </a:rPr>
              <a:t>t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15" b="1">
                <a:latin typeface="Arial"/>
                <a:cs typeface="Arial"/>
              </a:rPr>
              <a:t>T</a:t>
            </a:r>
            <a:r>
              <a:rPr dirty="0" sz="1600" spc="0" b="1">
                <a:latin typeface="Arial"/>
                <a:cs typeface="Arial"/>
              </a:rPr>
              <a:t>r</a:t>
            </a:r>
            <a:r>
              <a:rPr dirty="0" sz="1600" spc="-15" b="1">
                <a:latin typeface="Arial"/>
                <a:cs typeface="Arial"/>
              </a:rPr>
              <a:t>ace</a:t>
            </a:r>
            <a:r>
              <a:rPr dirty="0" sz="1600" spc="-10" b="1">
                <a:latin typeface="Arial"/>
                <a:cs typeface="Arial"/>
              </a:rPr>
              <a:t>r: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15" b="1">
                <a:latin typeface="Arial"/>
                <a:cs typeface="Arial"/>
              </a:rPr>
              <a:t>con</a:t>
            </a:r>
            <a:r>
              <a:rPr dirty="0" sz="1600" spc="-5" b="1">
                <a:latin typeface="Arial"/>
                <a:cs typeface="Arial"/>
              </a:rPr>
              <a:t>f</a:t>
            </a:r>
            <a:r>
              <a:rPr dirty="0" sz="1600" spc="-5" b="1">
                <a:latin typeface="Arial"/>
                <a:cs typeface="Arial"/>
              </a:rPr>
              <a:t>i</a:t>
            </a:r>
            <a:r>
              <a:rPr dirty="0" sz="1600" spc="-15" b="1">
                <a:latin typeface="Arial"/>
                <a:cs typeface="Arial"/>
              </a:rPr>
              <a:t>gu</a:t>
            </a:r>
            <a:r>
              <a:rPr dirty="0" sz="1600" spc="-10" b="1">
                <a:latin typeface="Arial"/>
                <a:cs typeface="Arial"/>
              </a:rPr>
              <a:t>r</a:t>
            </a:r>
            <a:r>
              <a:rPr dirty="0" sz="1600" b="1">
                <a:latin typeface="Arial"/>
                <a:cs typeface="Arial"/>
              </a:rPr>
              <a:t>a</a:t>
            </a:r>
            <a:r>
              <a:rPr dirty="0" sz="1600" spc="-15" b="1">
                <a:latin typeface="Arial"/>
                <a:cs typeface="Arial"/>
              </a:rPr>
              <a:t>ci</a:t>
            </a:r>
            <a:r>
              <a:rPr dirty="0" sz="1600" spc="-5" b="1">
                <a:latin typeface="Arial"/>
                <a:cs typeface="Arial"/>
              </a:rPr>
              <a:t>ó</a:t>
            </a:r>
            <a:r>
              <a:rPr dirty="0" sz="1600" spc="-10" b="1">
                <a:latin typeface="Arial"/>
                <a:cs typeface="Arial"/>
              </a:rPr>
              <a:t>n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5" b="1">
                <a:latin typeface="Arial"/>
                <a:cs typeface="Arial"/>
              </a:rPr>
              <a:t>d</a:t>
            </a:r>
            <a:r>
              <a:rPr dirty="0" sz="1600" spc="-10" b="1">
                <a:latin typeface="Arial"/>
                <a:cs typeface="Arial"/>
              </a:rPr>
              <a:t>e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25" b="1">
                <a:latin typeface="Arial"/>
                <a:cs typeface="Arial"/>
              </a:rPr>
              <a:t>O</a:t>
            </a:r>
            <a:r>
              <a:rPr dirty="0" sz="1600" spc="-15" b="1">
                <a:latin typeface="Arial"/>
                <a:cs typeface="Arial"/>
              </a:rPr>
              <a:t>SP</a:t>
            </a:r>
            <a:r>
              <a:rPr dirty="0" sz="1600" spc="5" b="1">
                <a:latin typeface="Arial"/>
                <a:cs typeface="Arial"/>
              </a:rPr>
              <a:t>F</a:t>
            </a:r>
            <a:r>
              <a:rPr dirty="0" sz="1600" spc="-35" b="1">
                <a:latin typeface="Arial"/>
                <a:cs typeface="Arial"/>
              </a:rPr>
              <a:t>v</a:t>
            </a:r>
            <a:r>
              <a:rPr dirty="0" sz="1600" spc="-10" b="1">
                <a:latin typeface="Arial"/>
                <a:cs typeface="Arial"/>
              </a:rPr>
              <a:t>2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spc="-15" b="1">
                <a:latin typeface="Arial"/>
                <a:cs typeface="Arial"/>
              </a:rPr>
              <a:t>e</a:t>
            </a:r>
            <a:r>
              <a:rPr dirty="0" sz="1600" spc="-10" b="1">
                <a:latin typeface="Arial"/>
                <a:cs typeface="Arial"/>
              </a:rPr>
              <a:t>n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15" b="1">
                <a:latin typeface="Arial"/>
                <a:cs typeface="Arial"/>
              </a:rPr>
              <a:t>u</a:t>
            </a:r>
            <a:r>
              <a:rPr dirty="0" sz="1600" spc="-10" b="1">
                <a:latin typeface="Arial"/>
                <a:cs typeface="Arial"/>
              </a:rPr>
              <a:t>n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15" b="1">
                <a:latin typeface="Arial"/>
                <a:cs typeface="Arial"/>
              </a:rPr>
              <a:t>á</a:t>
            </a:r>
            <a:r>
              <a:rPr dirty="0" sz="1600" spc="-10" b="1">
                <a:latin typeface="Arial"/>
                <a:cs typeface="Arial"/>
              </a:rPr>
              <a:t>r</a:t>
            </a:r>
            <a:r>
              <a:rPr dirty="0" sz="1600" spc="-15" b="1">
                <a:latin typeface="Arial"/>
                <a:cs typeface="Arial"/>
              </a:rPr>
              <a:t>e</a:t>
            </a:r>
            <a:r>
              <a:rPr dirty="0" sz="1600" spc="-10" b="1">
                <a:latin typeface="Arial"/>
                <a:cs typeface="Arial"/>
              </a:rPr>
              <a:t>a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15" b="1">
                <a:latin typeface="Arial"/>
                <a:cs typeface="Arial"/>
              </a:rPr>
              <a:t>ún</a:t>
            </a:r>
            <a:r>
              <a:rPr dirty="0" sz="1600" spc="0" b="1">
                <a:latin typeface="Arial"/>
                <a:cs typeface="Arial"/>
              </a:rPr>
              <a:t>i</a:t>
            </a:r>
            <a:r>
              <a:rPr dirty="0" sz="1600" spc="-15" b="1">
                <a:latin typeface="Arial"/>
                <a:cs typeface="Arial"/>
              </a:rPr>
              <a:t>c</a:t>
            </a:r>
            <a:r>
              <a:rPr dirty="0" sz="1600" spc="-10" b="1">
                <a:latin typeface="Arial"/>
                <a:cs typeface="Arial"/>
              </a:rPr>
              <a:t>a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z="1600" spc="-15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rsi</a:t>
            </a:r>
            <a:r>
              <a:rPr dirty="0" sz="1600" spc="-15">
                <a:solidFill>
                  <a:srgbClr val="FF0000"/>
                </a:solidFill>
                <a:latin typeface="Arial"/>
                <a:cs typeface="Arial"/>
              </a:rPr>
              <a:t>ón</a:t>
            </a:r>
            <a:r>
              <a:rPr dirty="0" sz="1600" spc="-15">
                <a:solidFill>
                  <a:srgbClr val="FF0000"/>
                </a:solidFill>
                <a:latin typeface="Arial"/>
                <a:cs typeface="Arial"/>
              </a:rPr>
              <a:t> par</a:t>
            </a:r>
            <a:r>
              <a:rPr dirty="0" sz="1600" spc="-1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 spc="-15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600" spc="-15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600" spc="-15">
                <a:solidFill>
                  <a:srgbClr val="FF0000"/>
                </a:solidFill>
                <a:latin typeface="Arial"/>
                <a:cs typeface="Arial"/>
              </a:rPr>
              <a:t>ru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600" spc="-1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1600" spc="-5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600" spc="-10">
                <a:solidFill>
                  <a:srgbClr val="FF0000"/>
                </a:solidFill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12700" marR="182245">
              <a:lnSpc>
                <a:spcPts val="1150"/>
              </a:lnSpc>
              <a:spcBef>
                <a:spcPts val="620"/>
              </a:spcBef>
            </a:pPr>
            <a:r>
              <a:rPr dirty="0" sz="1000" spc="-10" b="1">
                <a:solidFill>
                  <a:srgbClr val="FF0000"/>
                </a:solidFill>
                <a:latin typeface="Arial"/>
                <a:cs typeface="Arial"/>
              </a:rPr>
              <a:t>Nota</a:t>
            </a:r>
            <a:r>
              <a:rPr dirty="0" sz="1000" spc="-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1000" spc="-10" b="1">
                <a:solidFill>
                  <a:srgbClr val="FF0000"/>
                </a:solidFill>
                <a:latin typeface="Arial"/>
                <a:cs typeface="Arial"/>
              </a:rPr>
              <a:t>ar</a:t>
            </a:r>
            <a:r>
              <a:rPr dirty="0" sz="1000" spc="-10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 b="1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-5" b="1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spc="-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0" b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000" spc="0" b="1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1000" spc="-15" b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000" spc="-5" b="1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000" spc="-1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000" spc="-10" b="1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z="1000" spc="-15" b="1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000" spc="-5" b="1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1000" spc="-10" b="1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uen</a:t>
            </a:r>
            <a:r>
              <a:rPr dirty="0" sz="1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ada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ic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te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qu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op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1000" spc="-25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nte.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15" b="1">
                <a:latin typeface="Arial"/>
                <a:cs typeface="Arial"/>
              </a:rPr>
              <a:t>Topo</a:t>
            </a:r>
            <a:r>
              <a:rPr dirty="0" sz="1200" spc="-5" b="1">
                <a:latin typeface="Arial"/>
                <a:cs typeface="Arial"/>
              </a:rPr>
              <a:t>l</a:t>
            </a:r>
            <a:r>
              <a:rPr dirty="0" sz="1200" spc="-15" b="1">
                <a:latin typeface="Arial"/>
                <a:cs typeface="Arial"/>
              </a:rPr>
              <a:t>og</a:t>
            </a:r>
            <a:r>
              <a:rPr dirty="0" sz="1200" spc="-5" b="1">
                <a:latin typeface="Arial"/>
                <a:cs typeface="Arial"/>
              </a:rPr>
              <a:t>í</a:t>
            </a:r>
            <a:r>
              <a:rPr dirty="0" sz="1200" b="1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4508958"/>
            <a:ext cx="1949450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5" b="1">
                <a:latin typeface="Arial"/>
                <a:cs typeface="Arial"/>
              </a:rPr>
              <a:t>T</a:t>
            </a:r>
            <a:r>
              <a:rPr dirty="0" sz="1200" spc="-10" b="1">
                <a:latin typeface="Arial"/>
                <a:cs typeface="Arial"/>
              </a:rPr>
              <a:t>a</a:t>
            </a:r>
            <a:r>
              <a:rPr dirty="0" sz="1200" spc="-15" b="1">
                <a:latin typeface="Arial"/>
                <a:cs typeface="Arial"/>
              </a:rPr>
              <a:t>b</a:t>
            </a:r>
            <a:r>
              <a:rPr dirty="0" sz="1200" spc="-5" b="1">
                <a:latin typeface="Arial"/>
                <a:cs typeface="Arial"/>
              </a:rPr>
              <a:t>l</a:t>
            </a:r>
            <a:r>
              <a:rPr dirty="0" sz="1200" b="1">
                <a:latin typeface="Arial"/>
                <a:cs typeface="Arial"/>
              </a:rPr>
              <a:t>a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spc="-15" b="1">
                <a:latin typeface="Arial"/>
                <a:cs typeface="Arial"/>
              </a:rPr>
              <a:t>d</a:t>
            </a:r>
            <a:r>
              <a:rPr dirty="0" sz="1200" spc="-10" b="1">
                <a:latin typeface="Arial"/>
                <a:cs typeface="Arial"/>
              </a:rPr>
              <a:t>e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spc="-15" b="1">
                <a:latin typeface="Arial"/>
                <a:cs typeface="Arial"/>
              </a:rPr>
              <a:t>d</a:t>
            </a:r>
            <a:r>
              <a:rPr dirty="0" sz="1200" spc="-5" b="1">
                <a:latin typeface="Arial"/>
                <a:cs typeface="Arial"/>
              </a:rPr>
              <a:t>i</a:t>
            </a:r>
            <a:r>
              <a:rPr dirty="0" sz="1200" b="1">
                <a:latin typeface="Arial"/>
                <a:cs typeface="Arial"/>
              </a:rPr>
              <a:t>re</a:t>
            </a:r>
            <a:r>
              <a:rPr dirty="0" sz="1200" spc="-10" b="1">
                <a:latin typeface="Arial"/>
                <a:cs typeface="Arial"/>
              </a:rPr>
              <a:t>c</a:t>
            </a:r>
            <a:r>
              <a:rPr dirty="0" sz="1200" b="1">
                <a:latin typeface="Arial"/>
                <a:cs typeface="Arial"/>
              </a:rPr>
              <a:t>c</a:t>
            </a:r>
            <a:r>
              <a:rPr dirty="0" sz="1200" spc="-5" b="1">
                <a:latin typeface="Arial"/>
                <a:cs typeface="Arial"/>
              </a:rPr>
              <a:t>i</a:t>
            </a:r>
            <a:r>
              <a:rPr dirty="0" sz="1200" spc="-15" b="1">
                <a:latin typeface="Arial"/>
                <a:cs typeface="Arial"/>
              </a:rPr>
              <a:t>on</a:t>
            </a:r>
            <a:r>
              <a:rPr dirty="0" sz="1200" spc="-10" b="1">
                <a:latin typeface="Arial"/>
                <a:cs typeface="Arial"/>
              </a:rPr>
              <a:t>a</a:t>
            </a:r>
            <a:r>
              <a:rPr dirty="0" sz="1200" spc="-15" b="1">
                <a:latin typeface="Arial"/>
                <a:cs typeface="Arial"/>
              </a:rPr>
              <a:t>m</a:t>
            </a:r>
            <a:r>
              <a:rPr dirty="0" sz="1200" spc="-5" b="1">
                <a:latin typeface="Arial"/>
                <a:cs typeface="Arial"/>
              </a:rPr>
              <a:t>i</a:t>
            </a: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-15" b="1">
                <a:latin typeface="Arial"/>
                <a:cs typeface="Arial"/>
              </a:rPr>
              <a:t>nt</a:t>
            </a:r>
            <a:r>
              <a:rPr dirty="0" sz="1200" spc="-10" b="1"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100" y="8343344"/>
            <a:ext cx="2540635" cy="6229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200" spc="-10" b="1">
                <a:latin typeface="Arial"/>
                <a:cs typeface="Arial"/>
              </a:rPr>
              <a:t>O</a:t>
            </a:r>
            <a:r>
              <a:rPr dirty="0" sz="1200" spc="-15" b="1">
                <a:latin typeface="Arial"/>
                <a:cs typeface="Arial"/>
              </a:rPr>
              <a:t>b</a:t>
            </a:r>
            <a:r>
              <a:rPr dirty="0" sz="1200" spc="-15" b="1">
                <a:latin typeface="Arial"/>
                <a:cs typeface="Arial"/>
              </a:rPr>
              <a:t>j</a:t>
            </a:r>
            <a:r>
              <a:rPr dirty="0" sz="1200" b="1">
                <a:latin typeface="Arial"/>
                <a:cs typeface="Arial"/>
              </a:rPr>
              <a:t>e</a:t>
            </a:r>
            <a:r>
              <a:rPr dirty="0" sz="1200" spc="-5" b="1">
                <a:latin typeface="Arial"/>
                <a:cs typeface="Arial"/>
              </a:rPr>
              <a:t>t</a:t>
            </a:r>
            <a:r>
              <a:rPr dirty="0" sz="1200" spc="0" b="1">
                <a:latin typeface="Arial"/>
                <a:cs typeface="Arial"/>
              </a:rPr>
              <a:t>i</a:t>
            </a:r>
            <a:r>
              <a:rPr dirty="0" sz="1200" spc="-20" b="1">
                <a:latin typeface="Arial"/>
                <a:cs typeface="Arial"/>
              </a:rPr>
              <a:t>v</a:t>
            </a:r>
            <a:r>
              <a:rPr dirty="0" sz="1200" spc="-15" b="1">
                <a:latin typeface="Arial"/>
                <a:cs typeface="Arial"/>
              </a:rPr>
              <a:t>os</a:t>
            </a:r>
            <a:endParaRPr sz="1200">
              <a:latin typeface="Arial"/>
              <a:cs typeface="Arial"/>
            </a:endParaRPr>
          </a:p>
          <a:p>
            <a:pPr marL="241300" marR="5080">
              <a:lnSpc>
                <a:spcPts val="1750"/>
              </a:lnSpc>
              <a:spcBef>
                <a:spcPts val="145"/>
              </a:spcBef>
            </a:pPr>
            <a:r>
              <a:rPr dirty="0" sz="1000" spc="-15" b="1">
                <a:latin typeface="Arial"/>
                <a:cs typeface="Arial"/>
              </a:rPr>
              <a:t>Par</a:t>
            </a:r>
            <a:r>
              <a:rPr dirty="0" sz="1000" spc="-5" b="1">
                <a:latin typeface="Arial"/>
                <a:cs typeface="Arial"/>
              </a:rPr>
              <a:t>te</a:t>
            </a:r>
            <a:r>
              <a:rPr dirty="0" sz="1000" spc="5" b="1">
                <a:latin typeface="Arial"/>
                <a:cs typeface="Arial"/>
              </a:rPr>
              <a:t> </a:t>
            </a:r>
            <a:r>
              <a:rPr dirty="0" sz="1000" spc="-15" b="1">
                <a:latin typeface="Arial"/>
                <a:cs typeface="Arial"/>
              </a:rPr>
              <a:t>1</a:t>
            </a:r>
            <a:r>
              <a:rPr dirty="0" sz="1000" spc="-5" b="1">
                <a:latin typeface="Arial"/>
                <a:cs typeface="Arial"/>
              </a:rPr>
              <a:t>: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Conf</a:t>
            </a:r>
            <a:r>
              <a:rPr dirty="0" sz="1000" spc="-10" b="1">
                <a:latin typeface="Arial"/>
                <a:cs typeface="Arial"/>
              </a:rPr>
              <a:t>i</a:t>
            </a:r>
            <a:r>
              <a:rPr dirty="0" sz="1000" spc="-10" b="1">
                <a:latin typeface="Arial"/>
                <a:cs typeface="Arial"/>
              </a:rPr>
              <a:t>gu</a:t>
            </a:r>
            <a:r>
              <a:rPr dirty="0" sz="1000" spc="-10" b="1">
                <a:latin typeface="Arial"/>
                <a:cs typeface="Arial"/>
              </a:rPr>
              <a:t>r</a:t>
            </a:r>
            <a:r>
              <a:rPr dirty="0" sz="1000" b="1">
                <a:latin typeface="Arial"/>
                <a:cs typeface="Arial"/>
              </a:rPr>
              <a:t>a</a:t>
            </a:r>
            <a:r>
              <a:rPr dirty="0" sz="1000" spc="-5" b="1">
                <a:latin typeface="Arial"/>
                <a:cs typeface="Arial"/>
              </a:rPr>
              <a:t>r</a:t>
            </a:r>
            <a:r>
              <a:rPr dirty="0" sz="1000" spc="-10" b="1">
                <a:latin typeface="Arial"/>
                <a:cs typeface="Arial"/>
              </a:rPr>
              <a:t> </a:t>
            </a:r>
            <a:r>
              <a:rPr dirty="0" sz="1000" spc="-15" b="1">
                <a:latin typeface="Arial"/>
                <a:cs typeface="Arial"/>
              </a:rPr>
              <a:t>e</a:t>
            </a:r>
            <a:r>
              <a:rPr dirty="0" sz="1000" spc="-5" b="1">
                <a:latin typeface="Arial"/>
                <a:cs typeface="Arial"/>
              </a:rPr>
              <a:t>l</a:t>
            </a:r>
            <a:r>
              <a:rPr dirty="0" sz="1000" spc="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r</a:t>
            </a:r>
            <a:r>
              <a:rPr dirty="0" sz="1000" spc="-10" b="1">
                <a:latin typeface="Arial"/>
                <a:cs typeface="Arial"/>
              </a:rPr>
              <a:t>o</a:t>
            </a:r>
            <a:r>
              <a:rPr dirty="0" sz="1000" spc="0" b="1">
                <a:latin typeface="Arial"/>
                <a:cs typeface="Arial"/>
              </a:rPr>
              <a:t>u</a:t>
            </a:r>
            <a:r>
              <a:rPr dirty="0" sz="1000" spc="-5" b="1">
                <a:latin typeface="Arial"/>
                <a:cs typeface="Arial"/>
              </a:rPr>
              <a:t>t</a:t>
            </a:r>
            <a:r>
              <a:rPr dirty="0" sz="1000" spc="-10" b="1">
                <a:latin typeface="Arial"/>
                <a:cs typeface="Arial"/>
              </a:rPr>
              <a:t>i</a:t>
            </a:r>
            <a:r>
              <a:rPr dirty="0" sz="1000" spc="-10" b="1">
                <a:latin typeface="Arial"/>
                <a:cs typeface="Arial"/>
              </a:rPr>
              <a:t>ng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O</a:t>
            </a:r>
            <a:r>
              <a:rPr dirty="0" sz="1000" spc="-15" b="1">
                <a:latin typeface="Arial"/>
                <a:cs typeface="Arial"/>
              </a:rPr>
              <a:t>SP</a:t>
            </a:r>
            <a:r>
              <a:rPr dirty="0" sz="1000" spc="-10" b="1">
                <a:latin typeface="Arial"/>
                <a:cs typeface="Arial"/>
              </a:rPr>
              <a:t>F</a:t>
            </a:r>
            <a:r>
              <a:rPr dirty="0" sz="1000" b="1">
                <a:latin typeface="Arial"/>
                <a:cs typeface="Arial"/>
              </a:rPr>
              <a:t>v</a:t>
            </a:r>
            <a:r>
              <a:rPr dirty="0" sz="1000" spc="-10" b="1">
                <a:latin typeface="Arial"/>
                <a:cs typeface="Arial"/>
              </a:rPr>
              <a:t>2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spc="-15" b="1">
                <a:latin typeface="Arial"/>
                <a:cs typeface="Arial"/>
              </a:rPr>
              <a:t>Par</a:t>
            </a:r>
            <a:r>
              <a:rPr dirty="0" sz="1000" spc="-5" b="1">
                <a:latin typeface="Arial"/>
                <a:cs typeface="Arial"/>
              </a:rPr>
              <a:t>te</a:t>
            </a:r>
            <a:r>
              <a:rPr dirty="0" sz="1000" spc="5" b="1">
                <a:latin typeface="Arial"/>
                <a:cs typeface="Arial"/>
              </a:rPr>
              <a:t> </a:t>
            </a:r>
            <a:r>
              <a:rPr dirty="0" sz="1000" spc="-15" b="1">
                <a:latin typeface="Arial"/>
                <a:cs typeface="Arial"/>
              </a:rPr>
              <a:t>2</a:t>
            </a:r>
            <a:r>
              <a:rPr dirty="0" sz="1000" spc="-5" b="1">
                <a:latin typeface="Arial"/>
                <a:cs typeface="Arial"/>
              </a:rPr>
              <a:t>: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5" b="1">
                <a:latin typeface="Arial"/>
                <a:cs typeface="Arial"/>
              </a:rPr>
              <a:t>V</a:t>
            </a:r>
            <a:r>
              <a:rPr dirty="0" sz="1000" spc="-10" b="1">
                <a:latin typeface="Arial"/>
                <a:cs typeface="Arial"/>
              </a:rPr>
              <a:t>eri</a:t>
            </a:r>
            <a:r>
              <a:rPr dirty="0" sz="1000" spc="-5" b="1">
                <a:latin typeface="Arial"/>
                <a:cs typeface="Arial"/>
              </a:rPr>
              <a:t>f</a:t>
            </a:r>
            <a:r>
              <a:rPr dirty="0" sz="1000" spc="0" b="1">
                <a:latin typeface="Arial"/>
                <a:cs typeface="Arial"/>
              </a:rPr>
              <a:t>i</a:t>
            </a:r>
            <a:r>
              <a:rPr dirty="0" sz="1000" spc="-15" b="1">
                <a:latin typeface="Arial"/>
                <a:cs typeface="Arial"/>
              </a:rPr>
              <a:t>ca</a:t>
            </a:r>
            <a:r>
              <a:rPr dirty="0" sz="1000" spc="-5" b="1">
                <a:latin typeface="Arial"/>
                <a:cs typeface="Arial"/>
              </a:rPr>
              <a:t>r</a:t>
            </a:r>
            <a:r>
              <a:rPr dirty="0" sz="1000" spc="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la</a:t>
            </a:r>
            <a:r>
              <a:rPr dirty="0" sz="1000" spc="-10" b="1">
                <a:latin typeface="Arial"/>
                <a:cs typeface="Arial"/>
              </a:rPr>
              <a:t>s</a:t>
            </a:r>
            <a:r>
              <a:rPr dirty="0" sz="1000" spc="5" b="1">
                <a:latin typeface="Arial"/>
                <a:cs typeface="Arial"/>
              </a:rPr>
              <a:t> </a:t>
            </a:r>
            <a:r>
              <a:rPr dirty="0" sz="1000" spc="-15" b="1">
                <a:latin typeface="Arial"/>
                <a:cs typeface="Arial"/>
              </a:rPr>
              <a:t>c</a:t>
            </a:r>
            <a:r>
              <a:rPr dirty="0" sz="1000" spc="-10" b="1">
                <a:latin typeface="Arial"/>
                <a:cs typeface="Arial"/>
              </a:rPr>
              <a:t>on</a:t>
            </a:r>
            <a:r>
              <a:rPr dirty="0" sz="1000" spc="5" b="1">
                <a:latin typeface="Arial"/>
                <a:cs typeface="Arial"/>
              </a:rPr>
              <a:t>f</a:t>
            </a:r>
            <a:r>
              <a:rPr dirty="0" sz="1000" spc="-10" b="1">
                <a:latin typeface="Arial"/>
                <a:cs typeface="Arial"/>
              </a:rPr>
              <a:t>i</a:t>
            </a:r>
            <a:r>
              <a:rPr dirty="0" sz="1000" spc="-10" b="1">
                <a:latin typeface="Arial"/>
                <a:cs typeface="Arial"/>
              </a:rPr>
              <a:t>gu</a:t>
            </a:r>
            <a:r>
              <a:rPr dirty="0" sz="1000" spc="-10" b="1">
                <a:latin typeface="Arial"/>
                <a:cs typeface="Arial"/>
              </a:rPr>
              <a:t>raci</a:t>
            </a:r>
            <a:r>
              <a:rPr dirty="0" sz="1000" spc="-10" b="1">
                <a:latin typeface="Arial"/>
                <a:cs typeface="Arial"/>
              </a:rPr>
              <a:t>on</a:t>
            </a:r>
            <a:r>
              <a:rPr dirty="0" sz="1000" b="1">
                <a:latin typeface="Arial"/>
                <a:cs typeface="Arial"/>
              </a:rPr>
              <a:t>e</a:t>
            </a:r>
            <a:r>
              <a:rPr dirty="0" sz="1000" spc="-10" b="1"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4850" y="2223938"/>
            <a:ext cx="5903715" cy="21043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201</a:t>
            </a:r>
            <a:r>
              <a:rPr dirty="0"/>
              <a:t>3 </a:t>
            </a:r>
            <a:r>
              <a:rPr dirty="0" spc="-5"/>
              <a:t>C</a:t>
            </a:r>
            <a:r>
              <a:rPr dirty="0"/>
              <a:t>i</a:t>
            </a:r>
            <a:r>
              <a:rPr dirty="0" spc="-10"/>
              <a:t>s</a:t>
            </a:r>
            <a:r>
              <a:rPr dirty="0" spc="5"/>
              <a:t>c</a:t>
            </a:r>
            <a:r>
              <a:rPr dirty="0"/>
              <a:t>o </a:t>
            </a:r>
            <a:r>
              <a:rPr dirty="0" spc="-10"/>
              <a:t>y</a:t>
            </a:r>
            <a:r>
              <a:rPr dirty="0"/>
              <a:t>/o</a:t>
            </a:r>
            <a:r>
              <a:rPr dirty="0" spc="-10"/>
              <a:t> </a:t>
            </a:r>
            <a:r>
              <a:rPr dirty="0" spc="5"/>
              <a:t>s</a:t>
            </a:r>
            <a:r>
              <a:rPr dirty="0" spc="-20"/>
              <a:t>u</a:t>
            </a:r>
            <a:r>
              <a:rPr dirty="0"/>
              <a:t>s </a:t>
            </a:r>
            <a:r>
              <a:rPr dirty="0" spc="-5"/>
              <a:t>a</a:t>
            </a:r>
            <a:r>
              <a:rPr dirty="0"/>
              <a:t>fili</a:t>
            </a:r>
            <a:r>
              <a:rPr dirty="0" spc="-5"/>
              <a:t>ad</a:t>
            </a:r>
            <a:r>
              <a:rPr dirty="0" spc="-20"/>
              <a:t>o</a:t>
            </a:r>
            <a:r>
              <a:rPr dirty="0" spc="5"/>
              <a:t>s</a:t>
            </a:r>
            <a:r>
              <a:rPr dirty="0"/>
              <a:t>.</a:t>
            </a:r>
            <a:r>
              <a:rPr dirty="0" spc="-5"/>
              <a:t> </a:t>
            </a:r>
            <a:r>
              <a:rPr dirty="0"/>
              <a:t>T</a:t>
            </a:r>
            <a:r>
              <a:rPr dirty="0" spc="-15"/>
              <a:t>o</a:t>
            </a:r>
            <a:r>
              <a:rPr dirty="0" spc="-5"/>
              <a:t>do</a:t>
            </a:r>
            <a:r>
              <a:rPr dirty="0"/>
              <a:t>s</a:t>
            </a:r>
            <a:r>
              <a:rPr dirty="0" spc="10"/>
              <a:t> </a:t>
            </a:r>
            <a:r>
              <a:rPr dirty="0"/>
              <a:t>l</a:t>
            </a:r>
            <a:r>
              <a:rPr dirty="0" spc="-15"/>
              <a:t>o</a:t>
            </a:r>
            <a:r>
              <a:rPr dirty="0"/>
              <a:t>s</a:t>
            </a:r>
            <a:r>
              <a:rPr dirty="0" spc="10"/>
              <a:t> </a:t>
            </a:r>
            <a:r>
              <a:rPr dirty="0" spc="-5"/>
              <a:t>dere</a:t>
            </a:r>
            <a:r>
              <a:rPr dirty="0" spc="5"/>
              <a:t>c</a:t>
            </a:r>
            <a:r>
              <a:rPr dirty="0" spc="-5"/>
              <a:t>h</a:t>
            </a:r>
            <a:r>
              <a:rPr dirty="0" spc="-20"/>
              <a:t>o</a:t>
            </a:r>
            <a:r>
              <a:rPr dirty="0"/>
              <a:t>s</a:t>
            </a:r>
            <a:r>
              <a:rPr dirty="0" spc="10"/>
              <a:t> </a:t>
            </a:r>
            <a:r>
              <a:rPr dirty="0" spc="-5"/>
              <a:t>r</a:t>
            </a:r>
            <a:r>
              <a:rPr dirty="0" spc="-20"/>
              <a:t>e</a:t>
            </a:r>
            <a:r>
              <a:rPr dirty="0" spc="5"/>
              <a:t>s</a:t>
            </a:r>
            <a:r>
              <a:rPr dirty="0" spc="-5"/>
              <a:t>er</a:t>
            </a:r>
            <a:r>
              <a:rPr dirty="0" spc="-10"/>
              <a:t>v</a:t>
            </a:r>
            <a:r>
              <a:rPr dirty="0" spc="-5"/>
              <a:t>ado</a:t>
            </a:r>
            <a:r>
              <a:rPr dirty="0" spc="5"/>
              <a:t>s</a:t>
            </a:r>
            <a:r>
              <a:rPr dirty="0"/>
              <a:t>.</a:t>
            </a:r>
            <a:r>
              <a:rPr dirty="0" spc="-5"/>
              <a:t> </a:t>
            </a:r>
            <a:r>
              <a:rPr dirty="0" spc="-10"/>
              <a:t>E</a:t>
            </a:r>
            <a:r>
              <a:rPr dirty="0" spc="5"/>
              <a:t>s</a:t>
            </a:r>
            <a:r>
              <a:rPr dirty="0"/>
              <a:t>te</a:t>
            </a:r>
            <a:r>
              <a:rPr dirty="0" spc="-10"/>
              <a:t> </a:t>
            </a:r>
            <a:r>
              <a:rPr dirty="0" spc="-5"/>
              <a:t>do</a:t>
            </a:r>
            <a:r>
              <a:rPr dirty="0" spc="5"/>
              <a:t>c</a:t>
            </a:r>
            <a:r>
              <a:rPr dirty="0" spc="-20"/>
              <a:t>u</a:t>
            </a:r>
            <a:r>
              <a:rPr dirty="0" spc="10"/>
              <a:t>m</a:t>
            </a:r>
            <a:r>
              <a:rPr dirty="0" spc="-5"/>
              <a:t>e</a:t>
            </a:r>
            <a:r>
              <a:rPr dirty="0" spc="-20"/>
              <a:t>n</a:t>
            </a:r>
            <a:r>
              <a:rPr dirty="0"/>
              <a:t>to </a:t>
            </a:r>
            <a:r>
              <a:rPr dirty="0" spc="-20"/>
              <a:t>e</a:t>
            </a:r>
            <a:r>
              <a:rPr dirty="0"/>
              <a:t>s</a:t>
            </a:r>
            <a:r>
              <a:rPr dirty="0" spc="10"/>
              <a:t> </a:t>
            </a:r>
            <a:r>
              <a:rPr dirty="0"/>
              <a:t>i</a:t>
            </a:r>
            <a:r>
              <a:rPr dirty="0" spc="-20"/>
              <a:t>n</a:t>
            </a:r>
            <a:r>
              <a:rPr dirty="0"/>
              <a:t>f</a:t>
            </a:r>
            <a:r>
              <a:rPr dirty="0" spc="-5"/>
              <a:t>o</a:t>
            </a:r>
            <a:r>
              <a:rPr dirty="0" spc="-20"/>
              <a:t>r</a:t>
            </a:r>
            <a:r>
              <a:rPr dirty="0" spc="10"/>
              <a:t>m</a:t>
            </a:r>
            <a:r>
              <a:rPr dirty="0" spc="-5"/>
              <a:t>a</a:t>
            </a:r>
            <a:r>
              <a:rPr dirty="0" spc="-10"/>
              <a:t>c</a:t>
            </a:r>
            <a:r>
              <a:rPr dirty="0"/>
              <a:t>i</a:t>
            </a:r>
            <a:r>
              <a:rPr dirty="0" spc="-5"/>
              <a:t>ó</a:t>
            </a:r>
            <a:r>
              <a:rPr dirty="0"/>
              <a:t>n </a:t>
            </a:r>
            <a:r>
              <a:rPr dirty="0" spc="-5"/>
              <a:t>púb</a:t>
            </a:r>
            <a:r>
              <a:rPr dirty="0"/>
              <a:t>l</a:t>
            </a:r>
            <a:r>
              <a:rPr dirty="0" spc="-15"/>
              <a:t>i</a:t>
            </a:r>
            <a:r>
              <a:rPr dirty="0" spc="-10"/>
              <a:t>c</a:t>
            </a:r>
            <a:r>
              <a:rPr dirty="0"/>
              <a:t>a </a:t>
            </a:r>
            <a:r>
              <a:rPr dirty="0" spc="-5"/>
              <a:t>d</a:t>
            </a:r>
            <a:r>
              <a:rPr dirty="0"/>
              <a:t>e </a:t>
            </a:r>
            <a:r>
              <a:rPr dirty="0" spc="-5"/>
              <a:t>C</a:t>
            </a:r>
            <a:r>
              <a:rPr dirty="0"/>
              <a:t>i</a:t>
            </a:r>
            <a:r>
              <a:rPr dirty="0" spc="-10"/>
              <a:t>s</a:t>
            </a:r>
            <a:r>
              <a:rPr dirty="0" spc="5"/>
              <a:t>c</a:t>
            </a:r>
            <a:r>
              <a:rPr dirty="0" spc="-5"/>
              <a:t>o.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dirty="0" spc="-5"/>
              <a:t>ág</a:t>
            </a:r>
            <a:r>
              <a:rPr dirty="0"/>
              <a:t>i</a:t>
            </a:r>
            <a:r>
              <a:rPr dirty="0" spc="-5"/>
              <a:t>n</a:t>
            </a:r>
            <a:r>
              <a:rPr dirty="0"/>
              <a:t>a </a:t>
            </a:r>
            <a:fld id="{81D60167-4931-47E6-BA6A-407CBD079E47}" type="slidenum">
              <a:rPr dirty="0" b="1">
                <a:latin typeface="Arial"/>
                <a:cs typeface="Arial"/>
              </a:rPr>
              <a:t>1</a:t>
            </a:fld>
            <a:r>
              <a:rPr dirty="0" b="1">
                <a:latin typeface="Arial"/>
                <a:cs typeface="Arial"/>
              </a:rPr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0"/>
              <a:t> </a:t>
            </a:r>
            <a:r>
              <a:rPr dirty="0" b="1">
                <a:latin typeface="Arial"/>
                <a:cs typeface="Arial"/>
              </a:rPr>
              <a:t>3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41197" y="4757292"/>
          <a:ext cx="5892165" cy="3430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095"/>
                <a:gridCol w="745236"/>
                <a:gridCol w="1403603"/>
                <a:gridCol w="1403604"/>
                <a:gridCol w="1184148"/>
              </a:tblGrid>
              <a:tr h="502926"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is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po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si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spc="10" b="1">
                          <a:latin typeface="Arial"/>
                          <a:cs typeface="Arial"/>
                        </a:rPr>
                        <a:t>v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7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000000"/>
                      </a:solidFill>
                      <a:prstDash val="solid"/>
                    </a:lnT>
                    <a:lnB w="13462">
                      <a:solidFill>
                        <a:srgbClr val="DBE4F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143510">
                        <a:lnSpc>
                          <a:spcPct val="100000"/>
                        </a:lnSpc>
                      </a:pPr>
                      <a:r>
                        <a:rPr dirty="0" sz="100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nt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er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f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z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000000"/>
                      </a:solidFill>
                      <a:prstDash val="solid"/>
                    </a:lnT>
                    <a:lnB w="13462">
                      <a:solidFill>
                        <a:srgbClr val="DBE4F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</a:pPr>
                      <a:r>
                        <a:rPr dirty="0" sz="10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ire</a:t>
                      </a:r>
                      <a:r>
                        <a:rPr dirty="0" sz="1000" spc="10" b="1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ci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ón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10" b="1">
                          <a:latin typeface="Arial"/>
                          <a:cs typeface="Arial"/>
                        </a:rPr>
                        <a:t>IP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000000"/>
                      </a:solidFill>
                      <a:prstDash val="solid"/>
                    </a:lnT>
                    <a:lnB w="13462">
                      <a:solidFill>
                        <a:srgbClr val="DBE4F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</a:pPr>
                      <a:r>
                        <a:rPr dirty="0" sz="1000" spc="20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áscar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de</a:t>
                      </a:r>
                      <a:r>
                        <a:rPr dirty="0" sz="10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s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ub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red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000000"/>
                      </a:solidFill>
                      <a:prstDash val="solid"/>
                    </a:lnT>
                    <a:lnB w="13462">
                      <a:solidFill>
                        <a:srgbClr val="DBE4F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102870" indent="219075">
                        <a:lnSpc>
                          <a:spcPct val="110000"/>
                        </a:lnSpc>
                      </a:pPr>
                      <a:r>
                        <a:rPr dirty="0" sz="1000" spc="5" b="1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spc="15" b="1">
                          <a:latin typeface="Arial"/>
                          <a:cs typeface="Arial"/>
                        </a:rPr>
                        <a:t>w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ay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re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d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t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e</a:t>
                      </a:r>
                      <a:r>
                        <a:rPr dirty="0" sz="1000" spc="5" b="1">
                          <a:latin typeface="Arial"/>
                          <a:cs typeface="Arial"/>
                        </a:rPr>
                        <a:t>r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m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i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5" b="1">
                          <a:latin typeface="Arial"/>
                          <a:cs typeface="Arial"/>
                        </a:rPr>
                        <a:t>a</a:t>
                      </a:r>
                      <a:r>
                        <a:rPr dirty="0" sz="1000" b="1">
                          <a:latin typeface="Arial"/>
                          <a:cs typeface="Arial"/>
                        </a:rPr>
                        <a:t>do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DBE4F0"/>
                      </a:solidFill>
                      <a:prstDash val="solid"/>
                    </a:lnT>
                    <a:lnB w="13462">
                      <a:solidFill>
                        <a:srgbClr val="DBE4F0"/>
                      </a:solidFill>
                      <a:prstDash val="solid"/>
                    </a:lnB>
                    <a:solidFill>
                      <a:srgbClr val="DBE4F0"/>
                    </a:solidFill>
                  </a:tcPr>
                </a:tc>
              </a:tr>
              <a:tr h="243833">
                <a:tc rowSpan="3"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R1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7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DBE4F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000" spc="5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0/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DBE4F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172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16.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DBE4F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DBE4F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/D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DBE4F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3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4317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DBE4F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S0/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/0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172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16.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.2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/D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383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4317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13462">
                      <a:solidFill>
                        <a:srgbClr val="DBE4F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S0/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/1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192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168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.2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/D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315">
                <a:tc rowSpan="3"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R2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7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000" spc="5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0/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172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16.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/D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3846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4317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S0/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/0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172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16.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.2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/D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3833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4317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S0/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/1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192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168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.2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/D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315">
                <a:tc rowSpan="3"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R3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7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000" spc="5">
                          <a:latin typeface="Arial"/>
                          <a:cs typeface="Arial"/>
                        </a:rPr>
                        <a:t>G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0/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192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168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/D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38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4317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S0/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/0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192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168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.2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/D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31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4317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S0/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0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/1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192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168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10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.2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/D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3846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C1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7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172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16.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172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16.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18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315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C2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7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172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16.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172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16.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0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3833"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C3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7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</a:pPr>
                      <a:r>
                        <a:rPr dirty="0" sz="1000">
                          <a:latin typeface="Arial"/>
                          <a:cs typeface="Arial"/>
                        </a:rPr>
                        <a:t>N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IC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192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168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25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8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</a:pPr>
                      <a:r>
                        <a:rPr dirty="0" sz="1000" spc="-5">
                          <a:latin typeface="Arial"/>
                          <a:cs typeface="Arial"/>
                        </a:rPr>
                        <a:t>192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168</a:t>
                      </a:r>
                      <a:r>
                        <a:rPr dirty="0" sz="1000" spc="10">
                          <a:latin typeface="Arial"/>
                          <a:cs typeface="Arial"/>
                        </a:rPr>
                        <a:t>.</a:t>
                      </a:r>
                      <a:r>
                        <a:rPr dirty="0" sz="1000" spc="-5">
                          <a:latin typeface="Arial"/>
                          <a:cs typeface="Arial"/>
                        </a:rPr>
                        <a:t>1.</a:t>
                      </a:r>
                      <a:r>
                        <a:rPr dirty="0" sz="100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318">
                      <a:solidFill>
                        <a:srgbClr val="000000"/>
                      </a:solidFill>
                      <a:prstDash val="solid"/>
                    </a:lnL>
                    <a:lnR w="4317">
                      <a:solidFill>
                        <a:srgbClr val="000000"/>
                      </a:solidFill>
                      <a:prstDash val="solid"/>
                    </a:lnR>
                    <a:lnT w="4305">
                      <a:solidFill>
                        <a:srgbClr val="000000"/>
                      </a:solidFill>
                      <a:prstDash val="solid"/>
                    </a:lnT>
                    <a:lnB w="4318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7512" y="690372"/>
            <a:ext cx="6437630" cy="0"/>
          </a:xfrm>
          <a:custGeom>
            <a:avLst/>
            <a:gdLst/>
            <a:ahLst/>
            <a:cxnLst/>
            <a:rect l="l" t="t" r="r" b="b"/>
            <a:pathLst>
              <a:path w="6437630" h="0">
                <a:moveTo>
                  <a:pt x="0" y="0"/>
                </a:moveTo>
                <a:lnTo>
                  <a:pt x="6437376" y="0"/>
                </a:lnTo>
              </a:path>
            </a:pathLst>
          </a:custGeom>
          <a:ln w="287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3100" y="498973"/>
            <a:ext cx="6351270" cy="47517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5" b="1">
                <a:latin typeface="Arial"/>
                <a:cs typeface="Arial"/>
              </a:rPr>
              <a:t>Pa</a:t>
            </a:r>
            <a:r>
              <a:rPr dirty="0" sz="1000" b="1">
                <a:latin typeface="Arial"/>
                <a:cs typeface="Arial"/>
              </a:rPr>
              <a:t>c</a:t>
            </a:r>
            <a:r>
              <a:rPr dirty="0" sz="1000" spc="-15" b="1">
                <a:latin typeface="Arial"/>
                <a:cs typeface="Arial"/>
              </a:rPr>
              <a:t>ke</a:t>
            </a:r>
            <a:r>
              <a:rPr dirty="0" sz="1000" spc="-5" b="1">
                <a:latin typeface="Arial"/>
                <a:cs typeface="Arial"/>
              </a:rPr>
              <a:t>t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0" b="1">
                <a:latin typeface="Arial"/>
                <a:cs typeface="Arial"/>
              </a:rPr>
              <a:t>T</a:t>
            </a:r>
            <a:r>
              <a:rPr dirty="0" sz="1000" spc="-10" b="1">
                <a:latin typeface="Arial"/>
                <a:cs typeface="Arial"/>
              </a:rPr>
              <a:t>rac</a:t>
            </a:r>
            <a:r>
              <a:rPr dirty="0" sz="1000" b="1">
                <a:latin typeface="Arial"/>
                <a:cs typeface="Arial"/>
              </a:rPr>
              <a:t>e</a:t>
            </a:r>
            <a:r>
              <a:rPr dirty="0" sz="1000" spc="-10" b="1">
                <a:latin typeface="Arial"/>
                <a:cs typeface="Arial"/>
              </a:rPr>
              <a:t>r</a:t>
            </a:r>
            <a:r>
              <a:rPr dirty="0" sz="1000" spc="-5" b="1">
                <a:latin typeface="Arial"/>
                <a:cs typeface="Arial"/>
              </a:rPr>
              <a:t>: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15" b="1">
                <a:latin typeface="Arial"/>
                <a:cs typeface="Arial"/>
              </a:rPr>
              <a:t>c</a:t>
            </a:r>
            <a:r>
              <a:rPr dirty="0" sz="1000" spc="-10" b="1">
                <a:latin typeface="Arial"/>
                <a:cs typeface="Arial"/>
              </a:rPr>
              <a:t>onf</a:t>
            </a:r>
            <a:r>
              <a:rPr dirty="0" sz="1000" spc="-10" b="1">
                <a:latin typeface="Arial"/>
                <a:cs typeface="Arial"/>
              </a:rPr>
              <a:t>i</a:t>
            </a:r>
            <a:r>
              <a:rPr dirty="0" sz="1000" spc="-10" b="1">
                <a:latin typeface="Arial"/>
                <a:cs typeface="Arial"/>
              </a:rPr>
              <a:t>gu</a:t>
            </a:r>
            <a:r>
              <a:rPr dirty="0" sz="1000" spc="-10" b="1">
                <a:latin typeface="Arial"/>
                <a:cs typeface="Arial"/>
              </a:rPr>
              <a:t>r</a:t>
            </a:r>
            <a:r>
              <a:rPr dirty="0" sz="1000" b="1">
                <a:latin typeface="Arial"/>
                <a:cs typeface="Arial"/>
              </a:rPr>
              <a:t>a</a:t>
            </a:r>
            <a:r>
              <a:rPr dirty="0" sz="1000" spc="-10" b="1">
                <a:latin typeface="Arial"/>
                <a:cs typeface="Arial"/>
              </a:rPr>
              <a:t>ci</a:t>
            </a:r>
            <a:r>
              <a:rPr dirty="0" sz="1000" spc="-10" b="1">
                <a:latin typeface="Arial"/>
                <a:cs typeface="Arial"/>
              </a:rPr>
              <a:t>ón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d</a:t>
            </a:r>
            <a:r>
              <a:rPr dirty="0" sz="1000" spc="-15" b="1">
                <a:latin typeface="Arial"/>
                <a:cs typeface="Arial"/>
              </a:rPr>
              <a:t>e</a:t>
            </a:r>
            <a:r>
              <a:rPr dirty="0" sz="1000" spc="-5" b="1">
                <a:latin typeface="Arial"/>
                <a:cs typeface="Arial"/>
              </a:rPr>
              <a:t>l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p</a:t>
            </a:r>
            <a:r>
              <a:rPr dirty="0" sz="1000" spc="-10" b="1">
                <a:latin typeface="Arial"/>
                <a:cs typeface="Arial"/>
              </a:rPr>
              <a:t>r</a:t>
            </a:r>
            <a:r>
              <a:rPr dirty="0" sz="1000" spc="-10" b="1">
                <a:latin typeface="Arial"/>
                <a:cs typeface="Arial"/>
              </a:rPr>
              <a:t>oto</a:t>
            </a:r>
            <a:r>
              <a:rPr dirty="0" sz="1000" spc="-15" b="1">
                <a:latin typeface="Arial"/>
                <a:cs typeface="Arial"/>
              </a:rPr>
              <a:t>c</a:t>
            </a:r>
            <a:r>
              <a:rPr dirty="0" sz="1000" spc="-10" b="1">
                <a:latin typeface="Arial"/>
                <a:cs typeface="Arial"/>
              </a:rPr>
              <a:t>o</a:t>
            </a:r>
            <a:r>
              <a:rPr dirty="0" sz="1000" spc="-10" b="1">
                <a:latin typeface="Arial"/>
                <a:cs typeface="Arial"/>
              </a:rPr>
              <a:t>l</a:t>
            </a:r>
            <a:r>
              <a:rPr dirty="0" sz="1000" spc="-10" b="1">
                <a:latin typeface="Arial"/>
                <a:cs typeface="Arial"/>
              </a:rPr>
              <a:t>o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0" b="1">
                <a:latin typeface="Arial"/>
                <a:cs typeface="Arial"/>
              </a:rPr>
              <a:t>O</a:t>
            </a:r>
            <a:r>
              <a:rPr dirty="0" sz="1000" spc="-15" b="1">
                <a:latin typeface="Arial"/>
                <a:cs typeface="Arial"/>
              </a:rPr>
              <a:t>SP</a:t>
            </a:r>
            <a:r>
              <a:rPr dirty="0" sz="1000" spc="-10" b="1">
                <a:latin typeface="Arial"/>
                <a:cs typeface="Arial"/>
              </a:rPr>
              <a:t>F</a:t>
            </a:r>
            <a:r>
              <a:rPr dirty="0" sz="1000" spc="5" b="1">
                <a:latin typeface="Arial"/>
                <a:cs typeface="Arial"/>
              </a:rPr>
              <a:t>v</a:t>
            </a:r>
            <a:r>
              <a:rPr dirty="0" sz="1000" spc="-10" b="1">
                <a:latin typeface="Arial"/>
                <a:cs typeface="Arial"/>
              </a:rPr>
              <a:t>2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spc="-15" b="1">
                <a:latin typeface="Arial"/>
                <a:cs typeface="Arial"/>
              </a:rPr>
              <a:t>e</a:t>
            </a:r>
            <a:r>
              <a:rPr dirty="0" sz="1000" spc="-10" b="1">
                <a:latin typeface="Arial"/>
                <a:cs typeface="Arial"/>
              </a:rPr>
              <a:t>n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un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á</a:t>
            </a:r>
            <a:r>
              <a:rPr dirty="0" sz="1000" spc="-10" b="1">
                <a:latin typeface="Arial"/>
                <a:cs typeface="Arial"/>
              </a:rPr>
              <a:t>re</a:t>
            </a:r>
            <a:r>
              <a:rPr dirty="0" sz="1000" spc="-10" b="1">
                <a:latin typeface="Arial"/>
                <a:cs typeface="Arial"/>
              </a:rPr>
              <a:t>a</a:t>
            </a:r>
            <a:r>
              <a:rPr dirty="0" sz="1000" spc="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ún</a:t>
            </a:r>
            <a:r>
              <a:rPr dirty="0" sz="1000" spc="-10" b="1">
                <a:latin typeface="Arial"/>
                <a:cs typeface="Arial"/>
              </a:rPr>
              <a:t>ic</a:t>
            </a:r>
            <a:r>
              <a:rPr dirty="0" sz="1000" spc="-10" b="1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30" b="1">
                <a:latin typeface="Arial"/>
                <a:cs typeface="Arial"/>
              </a:rPr>
              <a:t>A</a:t>
            </a:r>
            <a:r>
              <a:rPr dirty="0" sz="1200" spc="15" b="1">
                <a:latin typeface="Arial"/>
                <a:cs typeface="Arial"/>
              </a:rPr>
              <a:t>s</a:t>
            </a:r>
            <a:r>
              <a:rPr dirty="0" sz="1200" spc="-15" b="1">
                <a:latin typeface="Arial"/>
                <a:cs typeface="Arial"/>
              </a:rPr>
              <a:t>p</a:t>
            </a:r>
            <a:r>
              <a:rPr dirty="0" sz="1200" b="1">
                <a:latin typeface="Arial"/>
                <a:cs typeface="Arial"/>
              </a:rPr>
              <a:t>ec</a:t>
            </a:r>
            <a:r>
              <a:rPr dirty="0" sz="1200" spc="-5" b="1">
                <a:latin typeface="Arial"/>
                <a:cs typeface="Arial"/>
              </a:rPr>
              <a:t>t</a:t>
            </a:r>
            <a:r>
              <a:rPr dirty="0" sz="1200" spc="-15" b="1">
                <a:latin typeface="Arial"/>
                <a:cs typeface="Arial"/>
              </a:rPr>
              <a:t>o</a:t>
            </a:r>
            <a:r>
              <a:rPr dirty="0" sz="1200" b="1">
                <a:latin typeface="Arial"/>
                <a:cs typeface="Arial"/>
              </a:rPr>
              <a:t>s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 spc="-15" b="1">
                <a:latin typeface="Arial"/>
                <a:cs typeface="Arial"/>
              </a:rPr>
              <a:t>b</a:t>
            </a:r>
            <a:r>
              <a:rPr dirty="0" sz="1200" b="1">
                <a:latin typeface="Arial"/>
                <a:cs typeface="Arial"/>
              </a:rPr>
              <a:t>ási</a:t>
            </a:r>
            <a:r>
              <a:rPr dirty="0" sz="1200" spc="-10" b="1">
                <a:latin typeface="Arial"/>
                <a:cs typeface="Arial"/>
              </a:rPr>
              <a:t>c</a:t>
            </a:r>
            <a:r>
              <a:rPr dirty="0" sz="1200" spc="-25" b="1">
                <a:latin typeface="Arial"/>
                <a:cs typeface="Arial"/>
              </a:rPr>
              <a:t>o</a:t>
            </a:r>
            <a:r>
              <a:rPr dirty="0" sz="1200" b="1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240665" marR="208279">
              <a:lnSpc>
                <a:spcPts val="1150"/>
              </a:lnSpc>
              <a:spcBef>
                <a:spcPts val="640"/>
              </a:spcBef>
            </a:pPr>
            <a:r>
              <a:rPr dirty="0" sz="1000" spc="-1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0">
                <a:latin typeface="Arial"/>
                <a:cs typeface="Arial"/>
              </a:rPr>
              <a:t>t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a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0">
                <a:latin typeface="Arial"/>
                <a:cs typeface="Arial"/>
              </a:rPr>
              <a:t>t</a:t>
            </a:r>
            <a:r>
              <a:rPr dirty="0" sz="1000">
                <a:latin typeface="Arial"/>
                <a:cs typeface="Arial"/>
              </a:rPr>
              <a:t>iv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15">
                <a:latin typeface="Arial"/>
                <a:cs typeface="Arial"/>
              </a:rPr>
              <a:t>d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d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l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5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cci</a:t>
            </a:r>
            <a:r>
              <a:rPr dirty="0" sz="1000" spc="-15">
                <a:latin typeface="Arial"/>
                <a:cs typeface="Arial"/>
              </a:rPr>
              <a:t>ona</a:t>
            </a:r>
            <a:r>
              <a:rPr dirty="0" sz="1000" spc="5">
                <a:latin typeface="Arial"/>
                <a:cs typeface="Arial"/>
              </a:rPr>
              <a:t>m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10">
                <a:latin typeface="Arial"/>
                <a:cs typeface="Arial"/>
              </a:rPr>
              <a:t>ent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0">
                <a:latin typeface="Arial"/>
                <a:cs typeface="Arial"/>
              </a:rPr>
              <a:t>I</a:t>
            </a:r>
            <a:r>
              <a:rPr dirty="0" sz="1000" spc="-10">
                <a:latin typeface="Arial"/>
                <a:cs typeface="Arial"/>
              </a:rPr>
              <a:t>P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y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10">
                <a:latin typeface="Arial"/>
                <a:cs typeface="Arial"/>
              </a:rPr>
              <a:t>t</a:t>
            </a:r>
            <a:r>
              <a:rPr dirty="0" sz="1000" spc="-10">
                <a:latin typeface="Arial"/>
                <a:cs typeface="Arial"/>
              </a:rPr>
              <a:t>á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5">
                <a:latin typeface="Arial"/>
                <a:cs typeface="Arial"/>
              </a:rPr>
              <a:t>on</a:t>
            </a:r>
            <a:r>
              <a:rPr dirty="0" sz="1000" spc="0">
                <a:latin typeface="Arial"/>
                <a:cs typeface="Arial"/>
              </a:rPr>
              <a:t>f</a:t>
            </a:r>
            <a:r>
              <a:rPr dirty="0" sz="1000">
                <a:latin typeface="Arial"/>
                <a:cs typeface="Arial"/>
              </a:rPr>
              <a:t>i</a:t>
            </a:r>
            <a:r>
              <a:rPr dirty="0" sz="1000" spc="-15">
                <a:latin typeface="Arial"/>
                <a:cs typeface="Arial"/>
              </a:rPr>
              <a:t>gu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5">
                <a:latin typeface="Arial"/>
                <a:cs typeface="Arial"/>
              </a:rPr>
              <a:t>a</a:t>
            </a:r>
            <a:r>
              <a:rPr dirty="0" sz="1000">
                <a:latin typeface="Arial"/>
                <a:cs typeface="Arial"/>
              </a:rPr>
              <a:t>d</a:t>
            </a:r>
            <a:r>
              <a:rPr dirty="0" sz="1000" spc="-15">
                <a:latin typeface="Arial"/>
                <a:cs typeface="Arial"/>
              </a:rPr>
              <a:t>o</a:t>
            </a:r>
            <a:r>
              <a:rPr dirty="0" sz="1000" spc="-5">
                <a:latin typeface="Arial"/>
                <a:cs typeface="Arial"/>
              </a:rPr>
              <a:t>.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U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10">
                <a:latin typeface="Arial"/>
                <a:cs typeface="Arial"/>
              </a:rPr>
              <a:t>t</a:t>
            </a:r>
            <a:r>
              <a:rPr dirty="0" sz="1000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5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15">
                <a:latin typeface="Arial"/>
                <a:cs typeface="Arial"/>
              </a:rPr>
              <a:t>p</a:t>
            </a:r>
            <a:r>
              <a:rPr dirty="0" sz="1000">
                <a:latin typeface="Arial"/>
                <a:cs typeface="Arial"/>
              </a:rPr>
              <a:t>o</a:t>
            </a:r>
            <a:r>
              <a:rPr dirty="0" sz="1000" spc="-15">
                <a:latin typeface="Arial"/>
                <a:cs typeface="Arial"/>
              </a:rPr>
              <a:t>n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b</a:t>
            </a:r>
            <a:r>
              <a:rPr dirty="0" sz="1000" spc="-15">
                <a:latin typeface="Arial"/>
                <a:cs typeface="Arial"/>
              </a:rPr>
              <a:t>l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>
                <a:latin typeface="Arial"/>
                <a:cs typeface="Arial"/>
              </a:rPr>
              <a:t>o</a:t>
            </a:r>
            <a:r>
              <a:rPr dirty="0" sz="1000" spc="-15">
                <a:latin typeface="Arial"/>
                <a:cs typeface="Arial"/>
              </a:rPr>
              <a:t>n</a:t>
            </a:r>
            <a:r>
              <a:rPr dirty="0" sz="1000" spc="0">
                <a:latin typeface="Arial"/>
                <a:cs typeface="Arial"/>
              </a:rPr>
              <a:t>f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15">
                <a:latin typeface="Arial"/>
                <a:cs typeface="Arial"/>
              </a:rPr>
              <a:t>gu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5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top</a:t>
            </a:r>
            <a:r>
              <a:rPr dirty="0" sz="1000">
                <a:latin typeface="Arial"/>
                <a:cs typeface="Arial"/>
              </a:rPr>
              <a:t>o</a:t>
            </a:r>
            <a:r>
              <a:rPr dirty="0" sz="1000" spc="-15">
                <a:latin typeface="Arial"/>
                <a:cs typeface="Arial"/>
              </a:rPr>
              <a:t>l</a:t>
            </a:r>
            <a:r>
              <a:rPr dirty="0" sz="1000" spc="-15">
                <a:latin typeface="Arial"/>
                <a:cs typeface="Arial"/>
              </a:rPr>
              <a:t>o</a:t>
            </a:r>
            <a:r>
              <a:rPr dirty="0" sz="1000">
                <a:latin typeface="Arial"/>
                <a:cs typeface="Arial"/>
              </a:rPr>
              <a:t>g</a:t>
            </a:r>
            <a:r>
              <a:rPr dirty="0" sz="1000" spc="-10">
                <a:latin typeface="Arial"/>
                <a:cs typeface="Arial"/>
              </a:rPr>
              <a:t>í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5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5">
                <a:latin typeface="Arial"/>
                <a:cs typeface="Arial"/>
              </a:rPr>
              <a:t>o</a:t>
            </a:r>
            <a:r>
              <a:rPr dirty="0" sz="1000">
                <a:latin typeface="Arial"/>
                <a:cs typeface="Arial"/>
              </a:rPr>
              <a:t>u</a:t>
            </a:r>
            <a:r>
              <a:rPr dirty="0" sz="1000" spc="-10">
                <a:latin typeface="Arial"/>
                <a:cs typeface="Arial"/>
              </a:rPr>
              <a:t>te</a:t>
            </a:r>
            <a:r>
              <a:rPr dirty="0" sz="1000" spc="-5">
                <a:latin typeface="Arial"/>
                <a:cs typeface="Arial"/>
              </a:rPr>
              <a:t>rs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>
                <a:latin typeface="Arial"/>
                <a:cs typeface="Arial"/>
              </a:rPr>
              <a:t>o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OS</a:t>
            </a:r>
            <a:r>
              <a:rPr dirty="0" sz="1000" spc="-15">
                <a:latin typeface="Arial"/>
                <a:cs typeface="Arial"/>
              </a:rPr>
              <a:t>P</a:t>
            </a:r>
            <a:r>
              <a:rPr dirty="0" sz="1000" spc="-10">
                <a:latin typeface="Arial"/>
                <a:cs typeface="Arial"/>
              </a:rPr>
              <a:t>F</a:t>
            </a:r>
            <a:r>
              <a:rPr dirty="0" sz="1000" spc="-15">
                <a:latin typeface="Arial"/>
                <a:cs typeface="Arial"/>
              </a:rPr>
              <a:t>v</a:t>
            </a:r>
            <a:r>
              <a:rPr dirty="0" sz="1000" spc="-10">
                <a:latin typeface="Arial"/>
                <a:cs typeface="Arial"/>
              </a:rPr>
              <a:t>2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bá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á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ún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y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5">
                <a:latin typeface="Arial"/>
                <a:cs typeface="Arial"/>
              </a:rPr>
              <a:t>on</a:t>
            </a:r>
            <a:r>
              <a:rPr dirty="0" sz="1000" spc="0">
                <a:latin typeface="Arial"/>
                <a:cs typeface="Arial"/>
              </a:rPr>
              <a:t>t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n</a:t>
            </a:r>
            <a:r>
              <a:rPr dirty="0" sz="1000" spc="-15">
                <a:latin typeface="Arial"/>
                <a:cs typeface="Arial"/>
              </a:rPr>
              <a:t>ua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ó</a:t>
            </a:r>
            <a:r>
              <a:rPr dirty="0" sz="1000" spc="-15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v</a:t>
            </a:r>
            <a:r>
              <a:rPr dirty="0" sz="1000" spc="-15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0">
                <a:latin typeface="Arial"/>
                <a:cs typeface="Arial"/>
              </a:rPr>
              <a:t>f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5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5">
                <a:latin typeface="Arial"/>
                <a:cs typeface="Arial"/>
              </a:rPr>
              <a:t>o</a:t>
            </a:r>
            <a:r>
              <a:rPr dirty="0" sz="1000" spc="0">
                <a:latin typeface="Arial"/>
                <a:cs typeface="Arial"/>
              </a:rPr>
              <a:t>n</a:t>
            </a:r>
            <a:r>
              <a:rPr dirty="0" sz="1000" spc="-15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0">
                <a:latin typeface="Arial"/>
                <a:cs typeface="Arial"/>
              </a:rPr>
              <a:t>t</a:t>
            </a:r>
            <a:r>
              <a:rPr dirty="0" sz="1000">
                <a:latin typeface="Arial"/>
                <a:cs typeface="Arial"/>
              </a:rPr>
              <a:t>i</a:t>
            </a:r>
            <a:r>
              <a:rPr dirty="0" sz="1000" spc="-15">
                <a:latin typeface="Arial"/>
                <a:cs typeface="Arial"/>
              </a:rPr>
              <a:t>vi</a:t>
            </a:r>
            <a:r>
              <a:rPr dirty="0" sz="1000">
                <a:latin typeface="Arial"/>
                <a:cs typeface="Arial"/>
              </a:rPr>
              <a:t>d</a:t>
            </a:r>
            <a:r>
              <a:rPr dirty="0" sz="1000" spc="-15">
                <a:latin typeface="Arial"/>
                <a:cs typeface="Arial"/>
              </a:rPr>
              <a:t>ad</a:t>
            </a:r>
            <a:r>
              <a:rPr dirty="0" sz="1000" spc="-10">
                <a:latin typeface="Arial"/>
                <a:cs typeface="Arial"/>
              </a:rPr>
              <a:t> ent</a:t>
            </a:r>
            <a:r>
              <a:rPr dirty="0" sz="1000" spc="-5">
                <a:latin typeface="Arial"/>
                <a:cs typeface="Arial"/>
              </a:rPr>
              <a:t>re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l</a:t>
            </a:r>
            <a:r>
              <a:rPr dirty="0" sz="1000" spc="-15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te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5">
                <a:latin typeface="Arial"/>
                <a:cs typeface="Arial"/>
              </a:rPr>
              <a:t>m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15">
                <a:latin typeface="Arial"/>
                <a:cs typeface="Arial"/>
              </a:rPr>
              <a:t>na</a:t>
            </a:r>
            <a:r>
              <a:rPr dirty="0" sz="1000">
                <a:latin typeface="Arial"/>
                <a:cs typeface="Arial"/>
              </a:rPr>
              <a:t>l</a:t>
            </a:r>
            <a:r>
              <a:rPr dirty="0" sz="1000" spc="-15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240665" marR="5080">
              <a:lnSpc>
                <a:spcPct val="96500"/>
              </a:lnSpc>
              <a:spcBef>
                <a:spcPts val="540"/>
              </a:spcBef>
            </a:pPr>
            <a:r>
              <a:rPr dirty="0" sz="1000" spc="-10" b="1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dirty="0" sz="1000" spc="-15" b="1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: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ogí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qu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ut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z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ó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ap</a:t>
            </a:r>
            <a:r>
              <a:rPr dirty="0" sz="1000" spc="0">
                <a:solidFill>
                  <a:srgbClr val="FF0000"/>
                </a:solidFill>
                <a:latin typeface="Arial"/>
                <a:cs typeface="Arial"/>
              </a:rPr>
              <a:t>í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tu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Ade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á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ud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dirty="0" sz="1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ó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on</a:t>
            </a:r>
            <a:r>
              <a:rPr dirty="0" sz="100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gu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ó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ogí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de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v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000" spc="0">
                <a:solidFill>
                  <a:srgbClr val="FF0000"/>
                </a:solidFill>
                <a:latin typeface="Arial"/>
                <a:cs typeface="Arial"/>
              </a:rPr>
              <a:t>f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nta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.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ta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tu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an</a:t>
            </a:r>
            <a:r>
              <a:rPr dirty="0" sz="1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ebe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 pode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eta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dirty="0" sz="1000" spc="1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000" spc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vi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da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o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-25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dirty="0" sz="100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dirty="0" sz="1000" spc="-5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ín</a:t>
            </a:r>
            <a:r>
              <a:rPr dirty="0" sz="1000" spc="-15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dirty="0" sz="1000" spc="5">
                <a:solidFill>
                  <a:srgbClr val="FF0000"/>
                </a:solidFill>
                <a:latin typeface="Arial"/>
                <a:cs typeface="Arial"/>
              </a:rPr>
              <a:t>m</a:t>
            </a:r>
            <a:r>
              <a:rPr dirty="0" sz="1000" spc="-10">
                <a:solidFill>
                  <a:srgbClr val="FF0000"/>
                </a:solidFill>
                <a:latin typeface="Arial"/>
                <a:cs typeface="Arial"/>
              </a:rPr>
              <a:t>a.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13130" algn="l"/>
              </a:tabLst>
            </a:pPr>
            <a:r>
              <a:rPr dirty="0" sz="1400" spc="-5" b="1">
                <a:latin typeface="Arial"/>
                <a:cs typeface="Arial"/>
              </a:rPr>
              <a:t>Pa</a:t>
            </a:r>
            <a:r>
              <a:rPr dirty="0" sz="1400" spc="5" b="1">
                <a:latin typeface="Arial"/>
                <a:cs typeface="Arial"/>
              </a:rPr>
              <a:t>r</a:t>
            </a:r>
            <a:r>
              <a:rPr dirty="0" sz="1400" b="1">
                <a:latin typeface="Arial"/>
                <a:cs typeface="Arial"/>
              </a:rPr>
              <a:t>te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1</a:t>
            </a:r>
            <a:r>
              <a:rPr dirty="0" sz="1400" b="1">
                <a:latin typeface="Arial"/>
                <a:cs typeface="Arial"/>
              </a:rPr>
              <a:t>:	</a:t>
            </a:r>
            <a:r>
              <a:rPr dirty="0" sz="1400" spc="-10" b="1">
                <a:latin typeface="Arial"/>
                <a:cs typeface="Arial"/>
              </a:rPr>
              <a:t>Con</a:t>
            </a:r>
            <a:r>
              <a:rPr dirty="0" sz="1400" b="1">
                <a:latin typeface="Arial"/>
                <a:cs typeface="Arial"/>
              </a:rPr>
              <a:t>f</a:t>
            </a:r>
            <a:r>
              <a:rPr dirty="0" sz="1400" spc="5" b="1">
                <a:latin typeface="Arial"/>
                <a:cs typeface="Arial"/>
              </a:rPr>
              <a:t>i</a:t>
            </a:r>
            <a:r>
              <a:rPr dirty="0" sz="1400" spc="-10" b="1">
                <a:latin typeface="Arial"/>
                <a:cs typeface="Arial"/>
              </a:rPr>
              <a:t>gu</a:t>
            </a:r>
            <a:r>
              <a:rPr dirty="0" sz="1400" spc="5" b="1">
                <a:latin typeface="Arial"/>
                <a:cs typeface="Arial"/>
              </a:rPr>
              <a:t>r</a:t>
            </a:r>
            <a:r>
              <a:rPr dirty="0" sz="1400" spc="-5" b="1">
                <a:latin typeface="Arial"/>
                <a:cs typeface="Arial"/>
              </a:rPr>
              <a:t>a</a:t>
            </a:r>
            <a:r>
              <a:rPr dirty="0" sz="1400" b="1">
                <a:latin typeface="Arial"/>
                <a:cs typeface="Arial"/>
              </a:rPr>
              <a:t>r</a:t>
            </a:r>
            <a:r>
              <a:rPr dirty="0" sz="1400" spc="10" b="1">
                <a:latin typeface="Arial"/>
                <a:cs typeface="Arial"/>
              </a:rPr>
              <a:t> </a:t>
            </a:r>
            <a:r>
              <a:rPr dirty="0" sz="1400" spc="-15" b="1">
                <a:latin typeface="Arial"/>
                <a:cs typeface="Arial"/>
              </a:rPr>
              <a:t>e</a:t>
            </a:r>
            <a:r>
              <a:rPr dirty="0" sz="1400" b="1">
                <a:latin typeface="Arial"/>
                <a:cs typeface="Arial"/>
              </a:rPr>
              <a:t>l </a:t>
            </a:r>
            <a:r>
              <a:rPr dirty="0" sz="1400" spc="5" b="1">
                <a:latin typeface="Arial"/>
                <a:cs typeface="Arial"/>
              </a:rPr>
              <a:t>r</a:t>
            </a:r>
            <a:r>
              <a:rPr dirty="0" sz="1400" spc="-10" b="1">
                <a:latin typeface="Arial"/>
                <a:cs typeface="Arial"/>
              </a:rPr>
              <a:t>ou</a:t>
            </a:r>
            <a:r>
              <a:rPr dirty="0" sz="1400" b="1">
                <a:latin typeface="Arial"/>
                <a:cs typeface="Arial"/>
              </a:rPr>
              <a:t>t</a:t>
            </a:r>
            <a:r>
              <a:rPr dirty="0" sz="1400" spc="-10" b="1">
                <a:latin typeface="Arial"/>
                <a:cs typeface="Arial"/>
              </a:rPr>
              <a:t>in</a:t>
            </a:r>
            <a:r>
              <a:rPr dirty="0" sz="1400" b="1">
                <a:latin typeface="Arial"/>
                <a:cs typeface="Arial"/>
              </a:rPr>
              <a:t>g O</a:t>
            </a:r>
            <a:r>
              <a:rPr dirty="0" sz="1400" spc="-5" b="1">
                <a:latin typeface="Arial"/>
                <a:cs typeface="Arial"/>
              </a:rPr>
              <a:t>SP</a:t>
            </a:r>
            <a:r>
              <a:rPr dirty="0" sz="1400" spc="-10" b="1">
                <a:latin typeface="Arial"/>
                <a:cs typeface="Arial"/>
              </a:rPr>
              <a:t>F</a:t>
            </a:r>
            <a:r>
              <a:rPr dirty="0" sz="1400" spc="-15" b="1">
                <a:latin typeface="Arial"/>
                <a:cs typeface="Arial"/>
              </a:rPr>
              <a:t>v</a:t>
            </a:r>
            <a:r>
              <a:rPr dirty="0" sz="1400" b="1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31520" algn="l"/>
              </a:tabLst>
            </a:pPr>
            <a:r>
              <a:rPr dirty="0" sz="1100" spc="-5" b="1">
                <a:latin typeface="Arial"/>
                <a:cs typeface="Arial"/>
              </a:rPr>
              <a:t>Pas</a:t>
            </a:r>
            <a:r>
              <a:rPr dirty="0" sz="1100" b="1">
                <a:latin typeface="Arial"/>
                <a:cs typeface="Arial"/>
              </a:rPr>
              <a:t>o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1</a:t>
            </a:r>
            <a:r>
              <a:rPr dirty="0" sz="1100" b="1">
                <a:latin typeface="Arial"/>
                <a:cs typeface="Arial"/>
              </a:rPr>
              <a:t>:	</a:t>
            </a:r>
            <a:r>
              <a:rPr dirty="0" sz="1100" spc="-10" b="1">
                <a:latin typeface="Arial"/>
                <a:cs typeface="Arial"/>
              </a:rPr>
              <a:t>C</a:t>
            </a:r>
            <a:r>
              <a:rPr dirty="0" sz="1100" spc="-5" b="1">
                <a:latin typeface="Arial"/>
                <a:cs typeface="Arial"/>
              </a:rPr>
              <a:t>on</a:t>
            </a:r>
            <a:r>
              <a:rPr dirty="0" sz="1100" b="1">
                <a:latin typeface="Arial"/>
                <a:cs typeface="Arial"/>
              </a:rPr>
              <a:t>f</a:t>
            </a:r>
            <a:r>
              <a:rPr dirty="0" sz="1100" spc="5" b="1">
                <a:latin typeface="Arial"/>
                <a:cs typeface="Arial"/>
              </a:rPr>
              <a:t>i</a:t>
            </a:r>
            <a:r>
              <a:rPr dirty="0" sz="1100" spc="-5" b="1">
                <a:latin typeface="Arial"/>
                <a:cs typeface="Arial"/>
              </a:rPr>
              <a:t>gu</a:t>
            </a:r>
            <a:r>
              <a:rPr dirty="0" sz="1100" b="1">
                <a:latin typeface="Arial"/>
                <a:cs typeface="Arial"/>
              </a:rPr>
              <a:t>re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</a:t>
            </a:r>
            <a:r>
              <a:rPr dirty="0" sz="1100" b="1">
                <a:latin typeface="Arial"/>
                <a:cs typeface="Arial"/>
              </a:rPr>
              <a:t>l</a:t>
            </a:r>
            <a:r>
              <a:rPr dirty="0" sz="1100" spc="-5" b="1">
                <a:latin typeface="Arial"/>
                <a:cs typeface="Arial"/>
              </a:rPr>
              <a:t> p</a:t>
            </a:r>
            <a:r>
              <a:rPr dirty="0" sz="1100" b="1">
                <a:latin typeface="Arial"/>
                <a:cs typeface="Arial"/>
              </a:rPr>
              <a:t>r</a:t>
            </a:r>
            <a:r>
              <a:rPr dirty="0" sz="1100" spc="-15" b="1">
                <a:latin typeface="Arial"/>
                <a:cs typeface="Arial"/>
              </a:rPr>
              <a:t>o</a:t>
            </a:r>
            <a:r>
              <a:rPr dirty="0" sz="1100" b="1">
                <a:latin typeface="Arial"/>
                <a:cs typeface="Arial"/>
              </a:rPr>
              <a:t>t</a:t>
            </a:r>
            <a:r>
              <a:rPr dirty="0" sz="1100" spc="-5" b="1">
                <a:latin typeface="Arial"/>
                <a:cs typeface="Arial"/>
              </a:rPr>
              <a:t>oco</a:t>
            </a:r>
            <a:r>
              <a:rPr dirty="0" sz="1100" spc="5" b="1">
                <a:latin typeface="Arial"/>
                <a:cs typeface="Arial"/>
              </a:rPr>
              <a:t>l</a:t>
            </a:r>
            <a:r>
              <a:rPr dirty="0" sz="1100" b="1">
                <a:latin typeface="Arial"/>
                <a:cs typeface="Arial"/>
              </a:rPr>
              <a:t>o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5" b="1">
                <a:latin typeface="Arial"/>
                <a:cs typeface="Arial"/>
              </a:rPr>
              <a:t>O</a:t>
            </a:r>
            <a:r>
              <a:rPr dirty="0" sz="1100" spc="-5" b="1">
                <a:latin typeface="Arial"/>
                <a:cs typeface="Arial"/>
              </a:rPr>
              <a:t>SP</a:t>
            </a:r>
            <a:r>
              <a:rPr dirty="0" sz="1100" b="1">
                <a:latin typeface="Arial"/>
                <a:cs typeface="Arial"/>
              </a:rPr>
              <a:t>F </a:t>
            </a:r>
            <a:r>
              <a:rPr dirty="0" sz="1100" spc="-5" b="1">
                <a:latin typeface="Arial"/>
                <a:cs typeface="Arial"/>
              </a:rPr>
              <a:t>e</a:t>
            </a:r>
            <a:r>
              <a:rPr dirty="0" sz="1100" b="1">
                <a:latin typeface="Arial"/>
                <a:cs typeface="Arial"/>
              </a:rPr>
              <a:t>n </a:t>
            </a:r>
            <a:r>
              <a:rPr dirty="0" sz="1100" spc="-15" b="1">
                <a:latin typeface="Arial"/>
                <a:cs typeface="Arial"/>
              </a:rPr>
              <a:t>e</a:t>
            </a:r>
            <a:r>
              <a:rPr dirty="0" sz="1100" b="1">
                <a:latin typeface="Arial"/>
                <a:cs typeface="Arial"/>
              </a:rPr>
              <a:t>l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R</a:t>
            </a:r>
            <a:r>
              <a:rPr dirty="0" sz="1100" spc="-5" b="1">
                <a:latin typeface="Arial"/>
                <a:cs typeface="Arial"/>
              </a:rPr>
              <a:t>1</a:t>
            </a:r>
            <a:r>
              <a:rPr dirty="0" sz="1100" b="1">
                <a:latin typeface="Arial"/>
                <a:cs typeface="Arial"/>
              </a:rPr>
              <a:t>,</a:t>
            </a:r>
            <a:r>
              <a:rPr dirty="0" sz="1100" spc="1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R</a:t>
            </a:r>
            <a:r>
              <a:rPr dirty="0" sz="1100" b="1">
                <a:latin typeface="Arial"/>
                <a:cs typeface="Arial"/>
              </a:rPr>
              <a:t>2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y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R</a:t>
            </a:r>
            <a:r>
              <a:rPr dirty="0" sz="1100" spc="10" b="1">
                <a:latin typeface="Arial"/>
                <a:cs typeface="Arial"/>
              </a:rPr>
              <a:t>3</a:t>
            </a:r>
            <a:r>
              <a:rPr dirty="0" sz="1100" b="1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745"/>
              </a:spcBef>
            </a:pPr>
            <a:r>
              <a:rPr dirty="0" sz="1000" spc="-10">
                <a:latin typeface="Arial"/>
                <a:cs typeface="Arial"/>
              </a:rPr>
              <a:t>U</a:t>
            </a:r>
            <a:r>
              <a:rPr dirty="0" sz="1000" spc="-10">
                <a:latin typeface="Arial"/>
                <a:cs typeface="Arial"/>
              </a:rPr>
              <a:t>t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l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l</a:t>
            </a:r>
            <a:r>
              <a:rPr dirty="0" sz="1000" spc="-15">
                <a:latin typeface="Arial"/>
                <a:cs typeface="Arial"/>
              </a:rPr>
              <a:t>o</a:t>
            </a:r>
            <a:r>
              <a:rPr dirty="0" sz="1000" spc="-5">
                <a:latin typeface="Arial"/>
                <a:cs typeface="Arial"/>
              </a:rPr>
              <a:t>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g</a:t>
            </a:r>
            <a:r>
              <a:rPr dirty="0" sz="1000" spc="-15">
                <a:latin typeface="Arial"/>
                <a:cs typeface="Arial"/>
              </a:rPr>
              <a:t>u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nte</a:t>
            </a:r>
            <a:r>
              <a:rPr dirty="0" sz="1000" spc="-5">
                <a:latin typeface="Arial"/>
                <a:cs typeface="Arial"/>
              </a:rPr>
              <a:t>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>
                <a:latin typeface="Arial"/>
                <a:cs typeface="Arial"/>
              </a:rPr>
              <a:t>e</a:t>
            </a:r>
            <a:r>
              <a:rPr dirty="0" sz="1000" spc="-15">
                <a:latin typeface="Arial"/>
                <a:cs typeface="Arial"/>
              </a:rPr>
              <a:t>qu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5">
                <a:latin typeface="Arial"/>
                <a:cs typeface="Arial"/>
              </a:rPr>
              <a:t>s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10">
                <a:latin typeface="Arial"/>
                <a:cs typeface="Arial"/>
              </a:rPr>
              <a:t>to</a:t>
            </a:r>
            <a:r>
              <a:rPr dirty="0" sz="1000" spc="-5">
                <a:latin typeface="Arial"/>
                <a:cs typeface="Arial"/>
              </a:rPr>
              <a:t>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</a:t>
            </a:r>
            <a:r>
              <a:rPr dirty="0" sz="1000" spc="-15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ra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5">
                <a:latin typeface="Arial"/>
                <a:cs typeface="Arial"/>
              </a:rPr>
              <a:t>on</a:t>
            </a:r>
            <a:r>
              <a:rPr dirty="0" sz="1000" spc="0">
                <a:latin typeface="Arial"/>
                <a:cs typeface="Arial"/>
              </a:rPr>
              <a:t>f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g</a:t>
            </a:r>
            <a:r>
              <a:rPr dirty="0" sz="1000" spc="-15">
                <a:latin typeface="Arial"/>
                <a:cs typeface="Arial"/>
              </a:rPr>
              <a:t>u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5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l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5">
                <a:latin typeface="Arial"/>
                <a:cs typeface="Arial"/>
              </a:rPr>
              <a:t>ou</a:t>
            </a:r>
            <a:r>
              <a:rPr dirty="0" sz="1000" spc="0">
                <a:latin typeface="Arial"/>
                <a:cs typeface="Arial"/>
              </a:rPr>
              <a:t>t</a:t>
            </a:r>
            <a:r>
              <a:rPr dirty="0" sz="1000">
                <a:latin typeface="Arial"/>
                <a:cs typeface="Arial"/>
              </a:rPr>
              <a:t>i</a:t>
            </a:r>
            <a:r>
              <a:rPr dirty="0" sz="1000" spc="-15">
                <a:latin typeface="Arial"/>
                <a:cs typeface="Arial"/>
              </a:rPr>
              <a:t>n</a:t>
            </a:r>
            <a:r>
              <a:rPr dirty="0" sz="1000" spc="-10">
                <a:latin typeface="Arial"/>
                <a:cs typeface="Arial"/>
              </a:rPr>
              <a:t>g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OS</a:t>
            </a:r>
            <a:r>
              <a:rPr dirty="0" sz="1000" spc="-15">
                <a:latin typeface="Arial"/>
                <a:cs typeface="Arial"/>
              </a:rPr>
              <a:t>P</a:t>
            </a:r>
            <a:r>
              <a:rPr dirty="0" sz="1000" spc="-10">
                <a:latin typeface="Arial"/>
                <a:cs typeface="Arial"/>
              </a:rPr>
              <a:t>F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</a:t>
            </a:r>
            <a:r>
              <a:rPr dirty="0" sz="1000" spc="-15">
                <a:latin typeface="Arial"/>
                <a:cs typeface="Arial"/>
              </a:rPr>
              <a:t>o</a:t>
            </a:r>
            <a:r>
              <a:rPr dirty="0" sz="1000" spc="-5">
                <a:latin typeface="Arial"/>
                <a:cs typeface="Arial"/>
              </a:rPr>
              <a:t>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5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0">
                <a:latin typeface="Arial"/>
                <a:cs typeface="Arial"/>
              </a:rPr>
              <a:t>oute</a:t>
            </a:r>
            <a:r>
              <a:rPr dirty="0" sz="1000" spc="5">
                <a:latin typeface="Arial"/>
                <a:cs typeface="Arial"/>
              </a:rPr>
              <a:t>r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697865" indent="-228600">
              <a:lnSpc>
                <a:spcPct val="100000"/>
              </a:lnSpc>
              <a:spcBef>
                <a:spcPts val="560"/>
              </a:spcBef>
              <a:buFont typeface="Arial"/>
              <a:buChar char="-"/>
              <a:tabLst>
                <a:tab pos="698500" algn="l"/>
              </a:tabLst>
            </a:pP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10">
                <a:latin typeface="Arial"/>
                <a:cs typeface="Arial"/>
              </a:rPr>
              <a:t>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p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5">
                <a:latin typeface="Arial"/>
                <a:cs typeface="Arial"/>
              </a:rPr>
              <a:t>o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5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1</a:t>
            </a:r>
            <a:r>
              <a:rPr dirty="0" sz="1000" spc="-10">
                <a:latin typeface="Arial"/>
                <a:cs typeface="Arial"/>
              </a:rPr>
              <a:t>0</a:t>
            </a:r>
            <a:endParaRPr sz="10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420"/>
              </a:spcBef>
              <a:tabLst>
                <a:tab pos="697865" algn="l"/>
              </a:tabLst>
            </a:pPr>
            <a:r>
              <a:rPr dirty="0" sz="1000" spc="-5">
                <a:latin typeface="Arial"/>
                <a:cs typeface="Arial"/>
              </a:rPr>
              <a:t>-</a:t>
            </a:r>
            <a:r>
              <a:rPr dirty="0" sz="1000" spc="-5">
                <a:latin typeface="Arial"/>
                <a:cs typeface="Arial"/>
              </a:rPr>
              <a:t>	</a:t>
            </a:r>
            <a:r>
              <a:rPr dirty="0" sz="1000" spc="-10">
                <a:latin typeface="Arial"/>
                <a:cs typeface="Arial"/>
              </a:rPr>
              <a:t>I</a:t>
            </a:r>
            <a:r>
              <a:rPr dirty="0" sz="1000" spc="-10">
                <a:latin typeface="Arial"/>
                <a:cs typeface="Arial"/>
              </a:rPr>
              <a:t>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d</a:t>
            </a:r>
            <a:r>
              <a:rPr dirty="0" sz="100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l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5">
                <a:latin typeface="Arial"/>
                <a:cs typeface="Arial"/>
              </a:rPr>
              <a:t>ou</a:t>
            </a:r>
            <a:r>
              <a:rPr dirty="0" sz="1000" spc="0">
                <a:latin typeface="Arial"/>
                <a:cs typeface="Arial"/>
              </a:rPr>
              <a:t>t</a:t>
            </a:r>
            <a:r>
              <a:rPr dirty="0" sz="1000" spc="-15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pa</a:t>
            </a:r>
            <a:r>
              <a:rPr dirty="0" sz="1000" spc="5">
                <a:latin typeface="Arial"/>
                <a:cs typeface="Arial"/>
              </a:rPr>
              <a:t>r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5">
                <a:latin typeface="Arial"/>
                <a:cs typeface="Arial"/>
              </a:rPr>
              <a:t>ad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5">
                <a:latin typeface="Arial"/>
                <a:cs typeface="Arial"/>
              </a:rPr>
              <a:t>ou</a:t>
            </a:r>
            <a:r>
              <a:rPr dirty="0" sz="1000" spc="0">
                <a:latin typeface="Arial"/>
                <a:cs typeface="Arial"/>
              </a:rPr>
              <a:t>t</a:t>
            </a:r>
            <a:r>
              <a:rPr dirty="0" sz="1000" spc="-15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r: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R1</a:t>
            </a:r>
            <a:r>
              <a:rPr dirty="0" sz="1000" spc="1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=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1</a:t>
            </a:r>
            <a:r>
              <a:rPr dirty="0" sz="1000" spc="0">
                <a:latin typeface="Arial"/>
                <a:cs typeface="Arial"/>
              </a:rPr>
              <a:t>.</a:t>
            </a:r>
            <a:r>
              <a:rPr dirty="0" sz="1000" spc="-10">
                <a:latin typeface="Arial"/>
                <a:cs typeface="Arial"/>
              </a:rPr>
              <a:t>1.1</a:t>
            </a:r>
            <a:r>
              <a:rPr dirty="0" sz="1000" spc="0">
                <a:latin typeface="Arial"/>
                <a:cs typeface="Arial"/>
              </a:rPr>
              <a:t>.</a:t>
            </a:r>
            <a:r>
              <a:rPr dirty="0" sz="1000" spc="-15">
                <a:latin typeface="Arial"/>
                <a:cs typeface="Arial"/>
              </a:rPr>
              <a:t>1</a:t>
            </a:r>
            <a:r>
              <a:rPr dirty="0" sz="1000" spc="-5">
                <a:latin typeface="Arial"/>
                <a:cs typeface="Arial"/>
              </a:rPr>
              <a:t>;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</a:t>
            </a:r>
            <a:r>
              <a:rPr dirty="0" sz="1000" spc="-10">
                <a:latin typeface="Arial"/>
                <a:cs typeface="Arial"/>
              </a:rPr>
              <a:t>2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=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2.</a:t>
            </a:r>
            <a:r>
              <a:rPr dirty="0" sz="1000">
                <a:latin typeface="Arial"/>
                <a:cs typeface="Arial"/>
              </a:rPr>
              <a:t>2</a:t>
            </a:r>
            <a:r>
              <a:rPr dirty="0" sz="1000" spc="-10">
                <a:latin typeface="Arial"/>
                <a:cs typeface="Arial"/>
              </a:rPr>
              <a:t>.</a:t>
            </a:r>
            <a:r>
              <a:rPr dirty="0" sz="1000">
                <a:latin typeface="Arial"/>
                <a:cs typeface="Arial"/>
              </a:rPr>
              <a:t>2</a:t>
            </a:r>
            <a:r>
              <a:rPr dirty="0" sz="1000" spc="-10">
                <a:latin typeface="Arial"/>
                <a:cs typeface="Arial"/>
              </a:rPr>
              <a:t>.2</a:t>
            </a:r>
            <a:r>
              <a:rPr dirty="0" sz="1000" spc="-5">
                <a:latin typeface="Arial"/>
                <a:cs typeface="Arial"/>
              </a:rPr>
              <a:t>;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R3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=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3.3</a:t>
            </a:r>
            <a:r>
              <a:rPr dirty="0" sz="1000" spc="0">
                <a:latin typeface="Arial"/>
                <a:cs typeface="Arial"/>
              </a:rPr>
              <a:t>.</a:t>
            </a:r>
            <a:r>
              <a:rPr dirty="0" sz="1000" spc="-10">
                <a:latin typeface="Arial"/>
                <a:cs typeface="Arial"/>
              </a:rPr>
              <a:t>3.</a:t>
            </a:r>
            <a:r>
              <a:rPr dirty="0" sz="1000" spc="-10"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  <a:p>
            <a:pPr marL="697865" indent="-228600">
              <a:lnSpc>
                <a:spcPct val="100000"/>
              </a:lnSpc>
              <a:spcBef>
                <a:spcPts val="430"/>
              </a:spcBef>
              <a:buFont typeface="Arial"/>
              <a:buChar char="-"/>
              <a:tabLst>
                <a:tab pos="698500" algn="l"/>
              </a:tabLst>
            </a:pPr>
            <a:r>
              <a:rPr dirty="0" sz="1000" spc="-10">
                <a:latin typeface="Arial"/>
                <a:cs typeface="Arial"/>
              </a:rPr>
              <a:t>D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5">
                <a:latin typeface="Arial"/>
                <a:cs typeface="Arial"/>
              </a:rPr>
              <a:t>e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15">
                <a:latin typeface="Arial"/>
                <a:cs typeface="Arial"/>
              </a:rPr>
              <a:t>ó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d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5">
                <a:latin typeface="Arial"/>
                <a:cs typeface="Arial"/>
              </a:rPr>
              <a:t>a</a:t>
            </a:r>
            <a:r>
              <a:rPr dirty="0" sz="1000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n</a:t>
            </a:r>
            <a:r>
              <a:rPr dirty="0" sz="1000" spc="-10">
                <a:latin typeface="Arial"/>
                <a:cs typeface="Arial"/>
              </a:rPr>
              <a:t>te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0">
                <a:latin typeface="Arial"/>
                <a:cs typeface="Arial"/>
              </a:rPr>
              <a:t>f</a:t>
            </a:r>
            <a:r>
              <a:rPr dirty="0" sz="1000" spc="-15">
                <a:latin typeface="Arial"/>
                <a:cs typeface="Arial"/>
              </a:rPr>
              <a:t>az</a:t>
            </a:r>
            <a:endParaRPr sz="1000">
              <a:latin typeface="Arial"/>
              <a:cs typeface="Arial"/>
            </a:endParaRPr>
          </a:p>
          <a:p>
            <a:pPr marL="697865" indent="-228600">
              <a:lnSpc>
                <a:spcPct val="100000"/>
              </a:lnSpc>
              <a:spcBef>
                <a:spcPts val="405"/>
              </a:spcBef>
              <a:buFont typeface="Arial"/>
              <a:buChar char="-"/>
              <a:tabLst>
                <a:tab pos="698500" algn="l"/>
              </a:tabLst>
            </a:pPr>
            <a:r>
              <a:rPr dirty="0" sz="1000" spc="-10">
                <a:latin typeface="Arial"/>
                <a:cs typeface="Arial"/>
              </a:rPr>
              <a:t>Inte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0">
                <a:latin typeface="Arial"/>
                <a:cs typeface="Arial"/>
              </a:rPr>
              <a:t>f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z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</a:t>
            </a:r>
            <a:r>
              <a:rPr dirty="0" sz="1000" spc="-15">
                <a:latin typeface="Arial"/>
                <a:cs typeface="Arial"/>
              </a:rPr>
              <a:t>A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>
                <a:latin typeface="Arial"/>
                <a:cs typeface="Arial"/>
              </a:rPr>
              <a:t>o</a:t>
            </a:r>
            <a:r>
              <a:rPr dirty="0" sz="1000" spc="-15">
                <a:latin typeface="Arial"/>
                <a:cs typeface="Arial"/>
              </a:rPr>
              <a:t>n</a:t>
            </a:r>
            <a:r>
              <a:rPr dirty="0" sz="1000" spc="0">
                <a:latin typeface="Arial"/>
                <a:cs typeface="Arial"/>
              </a:rPr>
              <a:t>f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15">
                <a:latin typeface="Arial"/>
                <a:cs typeface="Arial"/>
              </a:rPr>
              <a:t>gu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c</a:t>
            </a:r>
            <a:r>
              <a:rPr dirty="0" sz="1000" spc="-15">
                <a:latin typeface="Arial"/>
                <a:cs typeface="Arial"/>
              </a:rPr>
              <a:t>o</a:t>
            </a:r>
            <a:r>
              <a:rPr dirty="0" sz="1000" spc="5">
                <a:latin typeface="Arial"/>
                <a:cs typeface="Arial"/>
              </a:rPr>
              <a:t>m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pa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15">
                <a:latin typeface="Arial"/>
                <a:cs typeface="Arial"/>
              </a:rPr>
              <a:t>v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(</a:t>
            </a:r>
            <a:r>
              <a:rPr dirty="0" sz="1000">
                <a:latin typeface="Arial"/>
                <a:cs typeface="Arial"/>
              </a:rPr>
              <a:t>n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u</a:t>
            </a:r>
            <a:r>
              <a:rPr dirty="0" sz="1000" spc="0">
                <a:latin typeface="Arial"/>
                <a:cs typeface="Arial"/>
              </a:rPr>
              <a:t>t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l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l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p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l</a:t>
            </a:r>
            <a:r>
              <a:rPr dirty="0" sz="1000" spc="-15">
                <a:latin typeface="Arial"/>
                <a:cs typeface="Arial"/>
              </a:rPr>
              <a:t>ab</a:t>
            </a:r>
            <a:r>
              <a:rPr dirty="0" sz="1000" spc="-5">
                <a:latin typeface="Arial"/>
                <a:cs typeface="Arial"/>
              </a:rPr>
              <a:t>ra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5">
                <a:latin typeface="Arial"/>
                <a:cs typeface="Arial"/>
              </a:rPr>
              <a:t>c</a:t>
            </a:r>
            <a:r>
              <a:rPr dirty="0" sz="1000" spc="-15">
                <a:latin typeface="Arial"/>
                <a:cs typeface="Arial"/>
              </a:rPr>
              <a:t>l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v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d</a:t>
            </a:r>
            <a:r>
              <a:rPr dirty="0" sz="1000" spc="-15" b="1">
                <a:latin typeface="Arial"/>
                <a:cs typeface="Arial"/>
              </a:rPr>
              <a:t>e</a:t>
            </a:r>
            <a:r>
              <a:rPr dirty="0" sz="1000" spc="5" b="1">
                <a:latin typeface="Arial"/>
                <a:cs typeface="Arial"/>
              </a:rPr>
              <a:t>f</a:t>
            </a:r>
            <a:r>
              <a:rPr dirty="0" sz="1000" spc="-15" b="1">
                <a:latin typeface="Arial"/>
                <a:cs typeface="Arial"/>
              </a:rPr>
              <a:t>a</a:t>
            </a:r>
            <a:r>
              <a:rPr dirty="0" sz="1000" spc="-10" b="1">
                <a:latin typeface="Arial"/>
                <a:cs typeface="Arial"/>
              </a:rPr>
              <a:t>u</a:t>
            </a:r>
            <a:r>
              <a:rPr dirty="0" sz="1000" spc="-10" b="1">
                <a:latin typeface="Arial"/>
                <a:cs typeface="Arial"/>
              </a:rPr>
              <a:t>l</a:t>
            </a:r>
            <a:r>
              <a:rPr dirty="0" sz="1000" spc="0" b="1">
                <a:latin typeface="Arial"/>
                <a:cs typeface="Arial"/>
              </a:rPr>
              <a:t>t</a:t>
            </a:r>
            <a:r>
              <a:rPr dirty="0" sz="1000" spc="-5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731520" algn="l"/>
              </a:tabLst>
            </a:pPr>
            <a:r>
              <a:rPr dirty="0" sz="1100" spc="-5" b="1">
                <a:latin typeface="Arial"/>
                <a:cs typeface="Arial"/>
              </a:rPr>
              <a:t>Pas</a:t>
            </a:r>
            <a:r>
              <a:rPr dirty="0" sz="1100" b="1">
                <a:latin typeface="Arial"/>
                <a:cs typeface="Arial"/>
              </a:rPr>
              <a:t>o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2</a:t>
            </a:r>
            <a:r>
              <a:rPr dirty="0" sz="1100" b="1">
                <a:latin typeface="Arial"/>
                <a:cs typeface="Arial"/>
              </a:rPr>
              <a:t>:	</a:t>
            </a:r>
            <a:r>
              <a:rPr dirty="0" sz="1100" spc="-5" b="1">
                <a:latin typeface="Arial"/>
                <a:cs typeface="Arial"/>
              </a:rPr>
              <a:t>Ve</a:t>
            </a:r>
            <a:r>
              <a:rPr dirty="0" sz="1100" b="1">
                <a:latin typeface="Arial"/>
                <a:cs typeface="Arial"/>
              </a:rPr>
              <a:t>r</a:t>
            </a:r>
            <a:r>
              <a:rPr dirty="0" sz="1100" spc="5" b="1">
                <a:latin typeface="Arial"/>
                <a:cs typeface="Arial"/>
              </a:rPr>
              <a:t>i</a:t>
            </a:r>
            <a:r>
              <a:rPr dirty="0" sz="1100" spc="-10" b="1">
                <a:latin typeface="Arial"/>
                <a:cs typeface="Arial"/>
              </a:rPr>
              <a:t>f</a:t>
            </a:r>
            <a:r>
              <a:rPr dirty="0" sz="1100" spc="5" b="1">
                <a:latin typeface="Arial"/>
                <a:cs typeface="Arial"/>
              </a:rPr>
              <a:t>i</a:t>
            </a:r>
            <a:r>
              <a:rPr dirty="0" sz="1100" spc="-5" b="1">
                <a:latin typeface="Arial"/>
                <a:cs typeface="Arial"/>
              </a:rPr>
              <a:t>ca</a:t>
            </a:r>
            <a:r>
              <a:rPr dirty="0" sz="1100" b="1">
                <a:latin typeface="Arial"/>
                <a:cs typeface="Arial"/>
              </a:rPr>
              <a:t>r</a:t>
            </a:r>
            <a:r>
              <a:rPr dirty="0" sz="1100" spc="-5" b="1">
                <a:latin typeface="Arial"/>
                <a:cs typeface="Arial"/>
              </a:rPr>
              <a:t> qu</a:t>
            </a:r>
            <a:r>
              <a:rPr dirty="0" sz="1100" b="1">
                <a:latin typeface="Arial"/>
                <a:cs typeface="Arial"/>
              </a:rPr>
              <a:t>e </a:t>
            </a:r>
            <a:r>
              <a:rPr dirty="0" sz="1100" spc="-15" b="1">
                <a:latin typeface="Arial"/>
                <a:cs typeface="Arial"/>
              </a:rPr>
              <a:t>e</a:t>
            </a:r>
            <a:r>
              <a:rPr dirty="0" sz="1100" b="1">
                <a:latin typeface="Arial"/>
                <a:cs typeface="Arial"/>
              </a:rPr>
              <a:t>l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r</a:t>
            </a:r>
            <a:r>
              <a:rPr dirty="0" sz="1100" spc="-5" b="1">
                <a:latin typeface="Arial"/>
                <a:cs typeface="Arial"/>
              </a:rPr>
              <a:t>ou</a:t>
            </a:r>
            <a:r>
              <a:rPr dirty="0" sz="1100" spc="-10" b="1">
                <a:latin typeface="Arial"/>
                <a:cs typeface="Arial"/>
              </a:rPr>
              <a:t>t</a:t>
            </a:r>
            <a:r>
              <a:rPr dirty="0" sz="1100" spc="5" b="1">
                <a:latin typeface="Arial"/>
                <a:cs typeface="Arial"/>
              </a:rPr>
              <a:t>i</a:t>
            </a:r>
            <a:r>
              <a:rPr dirty="0" sz="1100" spc="-5" b="1">
                <a:latin typeface="Arial"/>
                <a:cs typeface="Arial"/>
              </a:rPr>
              <a:t>n</a:t>
            </a:r>
            <a:r>
              <a:rPr dirty="0" sz="1100" b="1">
                <a:latin typeface="Arial"/>
                <a:cs typeface="Arial"/>
              </a:rPr>
              <a:t>g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5" b="1">
                <a:latin typeface="Arial"/>
                <a:cs typeface="Arial"/>
              </a:rPr>
              <a:t>O</a:t>
            </a:r>
            <a:r>
              <a:rPr dirty="0" sz="1100" spc="-5" b="1">
                <a:latin typeface="Arial"/>
                <a:cs typeface="Arial"/>
              </a:rPr>
              <a:t>SP</a:t>
            </a:r>
            <a:r>
              <a:rPr dirty="0" sz="1100" b="1">
                <a:latin typeface="Arial"/>
                <a:cs typeface="Arial"/>
              </a:rPr>
              <a:t>F</a:t>
            </a:r>
            <a:r>
              <a:rPr dirty="0" sz="1100" spc="-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f</a:t>
            </a:r>
            <a:r>
              <a:rPr dirty="0" sz="1100" spc="-5" b="1">
                <a:latin typeface="Arial"/>
                <a:cs typeface="Arial"/>
              </a:rPr>
              <a:t>unc</a:t>
            </a:r>
            <a:r>
              <a:rPr dirty="0" sz="1100" spc="5" b="1">
                <a:latin typeface="Arial"/>
                <a:cs typeface="Arial"/>
              </a:rPr>
              <a:t>i</a:t>
            </a:r>
            <a:r>
              <a:rPr dirty="0" sz="1100" spc="-5" b="1">
                <a:latin typeface="Arial"/>
                <a:cs typeface="Arial"/>
              </a:rPr>
              <a:t>o</a:t>
            </a:r>
            <a:r>
              <a:rPr dirty="0" sz="1100" spc="-15" b="1">
                <a:latin typeface="Arial"/>
                <a:cs typeface="Arial"/>
              </a:rPr>
              <a:t>n</a:t>
            </a:r>
            <a:r>
              <a:rPr dirty="0" sz="1100" spc="-5" b="1">
                <a:latin typeface="Arial"/>
                <a:cs typeface="Arial"/>
              </a:rPr>
              <a:t>e.</a:t>
            </a:r>
            <a:endParaRPr sz="1100"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745"/>
              </a:spcBef>
            </a:pPr>
            <a:r>
              <a:rPr dirty="0" sz="1000" spc="-1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n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5">
                <a:latin typeface="Arial"/>
                <a:cs typeface="Arial"/>
              </a:rPr>
              <a:t>a</a:t>
            </a:r>
            <a:r>
              <a:rPr dirty="0" sz="1000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5">
                <a:latin typeface="Arial"/>
                <a:cs typeface="Arial"/>
              </a:rPr>
              <a:t>o</a:t>
            </a:r>
            <a:r>
              <a:rPr dirty="0" sz="1000">
                <a:latin typeface="Arial"/>
                <a:cs typeface="Arial"/>
              </a:rPr>
              <a:t>u</a:t>
            </a:r>
            <a:r>
              <a:rPr dirty="0" sz="1000" spc="-10">
                <a:latin typeface="Arial"/>
                <a:cs typeface="Arial"/>
              </a:rPr>
              <a:t>te</a:t>
            </a:r>
            <a:r>
              <a:rPr dirty="0" sz="1000" spc="-5">
                <a:latin typeface="Arial"/>
                <a:cs typeface="Arial"/>
              </a:rPr>
              <a:t>r,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0">
                <a:latin typeface="Arial"/>
                <a:cs typeface="Arial"/>
              </a:rPr>
              <a:t>t</a:t>
            </a:r>
            <a:r>
              <a:rPr dirty="0" sz="1000" spc="-15">
                <a:latin typeface="Arial"/>
                <a:cs typeface="Arial"/>
              </a:rPr>
              <a:t>ab</a:t>
            </a:r>
            <a:r>
              <a:rPr dirty="0" sz="1000">
                <a:latin typeface="Arial"/>
                <a:cs typeface="Arial"/>
              </a:rPr>
              <a:t>l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0">
                <a:latin typeface="Arial"/>
                <a:cs typeface="Arial"/>
              </a:rPr>
              <a:t>out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n</a:t>
            </a:r>
            <a:r>
              <a:rPr dirty="0" sz="1000" spc="-10">
                <a:latin typeface="Arial"/>
                <a:cs typeface="Arial"/>
              </a:rPr>
              <a:t>g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15">
                <a:latin typeface="Arial"/>
                <a:cs typeface="Arial"/>
              </a:rPr>
              <a:t>ho</a:t>
            </a:r>
            <a:r>
              <a:rPr dirty="0" sz="1000" spc="-5">
                <a:latin typeface="Arial"/>
                <a:cs typeface="Arial"/>
              </a:rPr>
              <a:t>ra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de</a:t>
            </a:r>
            <a:r>
              <a:rPr dirty="0" sz="1000">
                <a:latin typeface="Arial"/>
                <a:cs typeface="Arial"/>
              </a:rPr>
              <a:t>b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</a:t>
            </a:r>
            <a:r>
              <a:rPr dirty="0" sz="1000">
                <a:latin typeface="Arial"/>
                <a:cs typeface="Arial"/>
              </a:rPr>
              <a:t>e</a:t>
            </a:r>
            <a:r>
              <a:rPr dirty="0" sz="1000" spc="-15">
                <a:latin typeface="Arial"/>
                <a:cs typeface="Arial"/>
              </a:rPr>
              <a:t>ne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u</a:t>
            </a:r>
            <a:r>
              <a:rPr dirty="0" sz="1000" spc="-15">
                <a:latin typeface="Arial"/>
                <a:cs typeface="Arial"/>
              </a:rPr>
              <a:t>n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</a:t>
            </a:r>
            <a:r>
              <a:rPr dirty="0" sz="1000" spc="-10">
                <a:latin typeface="Arial"/>
                <a:cs typeface="Arial"/>
              </a:rPr>
              <a:t>ut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5">
                <a:latin typeface="Arial"/>
                <a:cs typeface="Arial"/>
              </a:rPr>
              <a:t>a</a:t>
            </a:r>
            <a:r>
              <a:rPr dirty="0" sz="1000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5">
                <a:latin typeface="Arial"/>
                <a:cs typeface="Arial"/>
              </a:rPr>
              <a:t>e</a:t>
            </a:r>
            <a:r>
              <a:rPr dirty="0" sz="1000" spc="-10">
                <a:latin typeface="Arial"/>
                <a:cs typeface="Arial"/>
              </a:rPr>
              <a:t>d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d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l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to</a:t>
            </a:r>
            <a:r>
              <a:rPr dirty="0" sz="1000">
                <a:latin typeface="Arial"/>
                <a:cs typeface="Arial"/>
              </a:rPr>
              <a:t>p</a:t>
            </a:r>
            <a:r>
              <a:rPr dirty="0" sz="1000" spc="-15">
                <a:latin typeface="Arial"/>
                <a:cs typeface="Arial"/>
              </a:rPr>
              <a:t>o</a:t>
            </a:r>
            <a:r>
              <a:rPr dirty="0" sz="1000" spc="-15">
                <a:latin typeface="Arial"/>
                <a:cs typeface="Arial"/>
              </a:rPr>
              <a:t>l</a:t>
            </a:r>
            <a:r>
              <a:rPr dirty="0" sz="1000">
                <a:latin typeface="Arial"/>
                <a:cs typeface="Arial"/>
              </a:rPr>
              <a:t>o</a:t>
            </a:r>
            <a:r>
              <a:rPr dirty="0" sz="1000" spc="-10">
                <a:latin typeface="Arial"/>
                <a:cs typeface="Arial"/>
              </a:rPr>
              <a:t>gía.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</a:pPr>
            <a:endParaRPr sz="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13130" algn="l"/>
              </a:tabLst>
            </a:pPr>
            <a:r>
              <a:rPr dirty="0" sz="1400" spc="-5" b="1">
                <a:latin typeface="Arial"/>
                <a:cs typeface="Arial"/>
              </a:rPr>
              <a:t>Pa</a:t>
            </a:r>
            <a:r>
              <a:rPr dirty="0" sz="1400" spc="5" b="1">
                <a:latin typeface="Arial"/>
                <a:cs typeface="Arial"/>
              </a:rPr>
              <a:t>r</a:t>
            </a:r>
            <a:r>
              <a:rPr dirty="0" sz="1400" b="1">
                <a:latin typeface="Arial"/>
                <a:cs typeface="Arial"/>
              </a:rPr>
              <a:t>te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2</a:t>
            </a:r>
            <a:r>
              <a:rPr dirty="0" sz="1400" b="1">
                <a:latin typeface="Arial"/>
                <a:cs typeface="Arial"/>
              </a:rPr>
              <a:t>:	</a:t>
            </a:r>
            <a:r>
              <a:rPr dirty="0" sz="1400" spc="-5" b="1">
                <a:latin typeface="Arial"/>
                <a:cs typeface="Arial"/>
              </a:rPr>
              <a:t>Ve</a:t>
            </a:r>
            <a:r>
              <a:rPr dirty="0" sz="1400" spc="5" b="1">
                <a:latin typeface="Arial"/>
                <a:cs typeface="Arial"/>
              </a:rPr>
              <a:t>r</a:t>
            </a:r>
            <a:r>
              <a:rPr dirty="0" sz="1400" spc="-10" b="1">
                <a:latin typeface="Arial"/>
                <a:cs typeface="Arial"/>
              </a:rPr>
              <a:t>i</a:t>
            </a:r>
            <a:r>
              <a:rPr dirty="0" sz="1400" b="1">
                <a:latin typeface="Arial"/>
                <a:cs typeface="Arial"/>
              </a:rPr>
              <a:t>f</a:t>
            </a:r>
            <a:r>
              <a:rPr dirty="0" sz="1400" spc="5" b="1">
                <a:latin typeface="Arial"/>
                <a:cs typeface="Arial"/>
              </a:rPr>
              <a:t>i</a:t>
            </a:r>
            <a:r>
              <a:rPr dirty="0" sz="1400" spc="-5" b="1">
                <a:latin typeface="Arial"/>
                <a:cs typeface="Arial"/>
              </a:rPr>
              <a:t>c</a:t>
            </a:r>
            <a:r>
              <a:rPr dirty="0" sz="1400" spc="-15" b="1">
                <a:latin typeface="Arial"/>
                <a:cs typeface="Arial"/>
              </a:rPr>
              <a:t>a</a:t>
            </a:r>
            <a:r>
              <a:rPr dirty="0" sz="1400" b="1">
                <a:latin typeface="Arial"/>
                <a:cs typeface="Arial"/>
              </a:rPr>
              <a:t>r </a:t>
            </a:r>
            <a:r>
              <a:rPr dirty="0" sz="1400" spc="5" b="1">
                <a:latin typeface="Arial"/>
                <a:cs typeface="Arial"/>
              </a:rPr>
              <a:t>l</a:t>
            </a:r>
            <a:r>
              <a:rPr dirty="0" sz="1400" spc="-5" b="1">
                <a:latin typeface="Arial"/>
                <a:cs typeface="Arial"/>
              </a:rPr>
              <a:t>a</a:t>
            </a:r>
            <a:r>
              <a:rPr dirty="0" sz="1400" b="1">
                <a:latin typeface="Arial"/>
                <a:cs typeface="Arial"/>
              </a:rPr>
              <a:t>s</a:t>
            </a:r>
            <a:r>
              <a:rPr dirty="0" sz="1400" spc="-10" b="1">
                <a:latin typeface="Arial"/>
                <a:cs typeface="Arial"/>
              </a:rPr>
              <a:t> </a:t>
            </a:r>
            <a:r>
              <a:rPr dirty="0" sz="1400" spc="-5" b="1">
                <a:latin typeface="Arial"/>
                <a:cs typeface="Arial"/>
              </a:rPr>
              <a:t>c</a:t>
            </a:r>
            <a:r>
              <a:rPr dirty="0" sz="1400" spc="-10" b="1">
                <a:latin typeface="Arial"/>
                <a:cs typeface="Arial"/>
              </a:rPr>
              <a:t>on</a:t>
            </a:r>
            <a:r>
              <a:rPr dirty="0" sz="1400" b="1">
                <a:latin typeface="Arial"/>
                <a:cs typeface="Arial"/>
              </a:rPr>
              <a:t>f</a:t>
            </a:r>
            <a:r>
              <a:rPr dirty="0" sz="1400" spc="-10" b="1">
                <a:latin typeface="Arial"/>
                <a:cs typeface="Arial"/>
              </a:rPr>
              <a:t>igu</a:t>
            </a:r>
            <a:r>
              <a:rPr dirty="0" sz="1400" spc="5" b="1">
                <a:latin typeface="Arial"/>
                <a:cs typeface="Arial"/>
              </a:rPr>
              <a:t>r</a:t>
            </a:r>
            <a:r>
              <a:rPr dirty="0" sz="1400" spc="-5" b="1">
                <a:latin typeface="Arial"/>
                <a:cs typeface="Arial"/>
              </a:rPr>
              <a:t>ac</a:t>
            </a:r>
            <a:r>
              <a:rPr dirty="0" sz="1400" spc="5" b="1">
                <a:latin typeface="Arial"/>
                <a:cs typeface="Arial"/>
              </a:rPr>
              <a:t>i</a:t>
            </a:r>
            <a:r>
              <a:rPr dirty="0" sz="1400" spc="-10" b="1">
                <a:latin typeface="Arial"/>
                <a:cs typeface="Arial"/>
              </a:rPr>
              <a:t>on</a:t>
            </a:r>
            <a:r>
              <a:rPr dirty="0" sz="1400" spc="-5" b="1">
                <a:latin typeface="Arial"/>
                <a:cs typeface="Arial"/>
              </a:rPr>
              <a:t>e</a:t>
            </a:r>
            <a:r>
              <a:rPr dirty="0" sz="1400" b="1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241300" marR="512445">
              <a:lnSpc>
                <a:spcPts val="1150"/>
              </a:lnSpc>
              <a:spcBef>
                <a:spcPts val="875"/>
              </a:spcBef>
            </a:pPr>
            <a:r>
              <a:rPr dirty="0" sz="1000" spc="-10">
                <a:latin typeface="Arial"/>
                <a:cs typeface="Arial"/>
              </a:rPr>
              <a:t>C</a:t>
            </a:r>
            <a:r>
              <a:rPr dirty="0" sz="1000" spc="-15">
                <a:latin typeface="Arial"/>
                <a:cs typeface="Arial"/>
              </a:rPr>
              <a:t>ad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5">
                <a:latin typeface="Arial"/>
                <a:cs typeface="Arial"/>
              </a:rPr>
              <a:t>o</a:t>
            </a:r>
            <a:r>
              <a:rPr dirty="0" sz="1000" spc="5">
                <a:latin typeface="Arial"/>
                <a:cs typeface="Arial"/>
              </a:rPr>
              <a:t>m</a:t>
            </a:r>
            <a:r>
              <a:rPr dirty="0" sz="1000" spc="-10">
                <a:latin typeface="Arial"/>
                <a:cs typeface="Arial"/>
              </a:rPr>
              <a:t>puta</a:t>
            </a:r>
            <a:r>
              <a:rPr dirty="0" sz="1000">
                <a:latin typeface="Arial"/>
                <a:cs typeface="Arial"/>
              </a:rPr>
              <a:t>d</a:t>
            </a:r>
            <a:r>
              <a:rPr dirty="0" sz="1000" spc="-15">
                <a:latin typeface="Arial"/>
                <a:cs typeface="Arial"/>
              </a:rPr>
              <a:t>o</a:t>
            </a:r>
            <a:r>
              <a:rPr dirty="0" sz="1000" spc="-5">
                <a:latin typeface="Arial"/>
                <a:cs typeface="Arial"/>
              </a:rPr>
              <a:t>ra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d</a:t>
            </a:r>
            <a:r>
              <a:rPr dirty="0" sz="1000" spc="-15">
                <a:latin typeface="Arial"/>
                <a:cs typeface="Arial"/>
              </a:rPr>
              <a:t>eb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</a:t>
            </a:r>
            <a:r>
              <a:rPr dirty="0" sz="1000" spc="-15">
                <a:latin typeface="Arial"/>
                <a:cs typeface="Arial"/>
              </a:rPr>
              <a:t>ode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h</a:t>
            </a:r>
            <a:r>
              <a:rPr dirty="0" sz="1000" spc="-15">
                <a:latin typeface="Arial"/>
                <a:cs typeface="Arial"/>
              </a:rPr>
              <a:t>a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5">
                <a:latin typeface="Arial"/>
                <a:cs typeface="Arial"/>
              </a:rPr>
              <a:t>e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p</a:t>
            </a:r>
            <a:r>
              <a:rPr dirty="0" sz="1000">
                <a:latin typeface="Arial"/>
                <a:cs typeface="Arial"/>
              </a:rPr>
              <a:t>i</a:t>
            </a:r>
            <a:r>
              <a:rPr dirty="0" sz="1000" spc="-15">
                <a:latin typeface="Arial"/>
                <a:cs typeface="Arial"/>
              </a:rPr>
              <a:t>n</a:t>
            </a:r>
            <a:r>
              <a:rPr dirty="0" sz="1000" spc="-10">
                <a:latin typeface="Arial"/>
                <a:cs typeface="Arial"/>
              </a:rPr>
              <a:t>g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</a:t>
            </a:r>
            <a:r>
              <a:rPr dirty="0" sz="1000" spc="-15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ot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5">
                <a:latin typeface="Arial"/>
                <a:cs typeface="Arial"/>
              </a:rPr>
              <a:t>a</a:t>
            </a:r>
            <a:r>
              <a:rPr dirty="0" sz="1000" spc="-5">
                <a:latin typeface="Arial"/>
                <a:cs typeface="Arial"/>
              </a:rPr>
              <a:t>s</a:t>
            </a:r>
            <a:r>
              <a:rPr dirty="0" sz="1000" spc="1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do</a:t>
            </a:r>
            <a:r>
              <a:rPr dirty="0" sz="1000" spc="-5">
                <a:latin typeface="Arial"/>
                <a:cs typeface="Arial"/>
              </a:rPr>
              <a:t>s</a:t>
            </a:r>
            <a:r>
              <a:rPr dirty="0" sz="100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5">
                <a:latin typeface="Arial"/>
                <a:cs typeface="Arial"/>
              </a:rPr>
              <a:t>o</a:t>
            </a:r>
            <a:r>
              <a:rPr dirty="0" sz="1000" spc="5">
                <a:latin typeface="Arial"/>
                <a:cs typeface="Arial"/>
              </a:rPr>
              <a:t>m</a:t>
            </a:r>
            <a:r>
              <a:rPr dirty="0" sz="1000" spc="-10">
                <a:latin typeface="Arial"/>
                <a:cs typeface="Arial"/>
              </a:rPr>
              <a:t>putado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5">
                <a:latin typeface="Arial"/>
                <a:cs typeface="Arial"/>
              </a:rPr>
              <a:t>a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.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l</a:t>
            </a:r>
            <a:r>
              <a:rPr dirty="0" sz="1000" spc="-10">
                <a:latin typeface="Arial"/>
                <a:cs typeface="Arial"/>
              </a:rPr>
              <a:t>o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0">
                <a:latin typeface="Arial"/>
                <a:cs typeface="Arial"/>
              </a:rPr>
              <a:t>ont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5">
                <a:latin typeface="Arial"/>
                <a:cs typeface="Arial"/>
              </a:rPr>
              <a:t>a</a:t>
            </a:r>
            <a:r>
              <a:rPr dirty="0" sz="1000" spc="0">
                <a:latin typeface="Arial"/>
                <a:cs typeface="Arial"/>
              </a:rPr>
              <a:t>r</a:t>
            </a:r>
            <a:r>
              <a:rPr dirty="0" sz="1000">
                <a:latin typeface="Arial"/>
                <a:cs typeface="Arial"/>
              </a:rPr>
              <a:t>i</a:t>
            </a:r>
            <a:r>
              <a:rPr dirty="0" sz="1000" spc="-15">
                <a:latin typeface="Arial"/>
                <a:cs typeface="Arial"/>
              </a:rPr>
              <a:t>o</a:t>
            </a:r>
            <a:r>
              <a:rPr dirty="0" sz="1000" spc="-5">
                <a:latin typeface="Arial"/>
                <a:cs typeface="Arial"/>
              </a:rPr>
              <a:t>,</a:t>
            </a:r>
            <a:r>
              <a:rPr dirty="0" sz="1000" spc="-5">
                <a:latin typeface="Arial"/>
                <a:cs typeface="Arial"/>
              </a:rPr>
              <a:t> 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>
                <a:latin typeface="Arial"/>
                <a:cs typeface="Arial"/>
              </a:rPr>
              <a:t>e</a:t>
            </a:r>
            <a:r>
              <a:rPr dirty="0" sz="1000" spc="-15">
                <a:latin typeface="Arial"/>
                <a:cs typeface="Arial"/>
              </a:rPr>
              <a:t>vi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10">
                <a:latin typeface="Arial"/>
                <a:cs typeface="Arial"/>
              </a:rPr>
              <a:t>e</a:t>
            </a:r>
            <a:r>
              <a:rPr dirty="0" sz="1000" spc="5">
                <a:latin typeface="Arial"/>
                <a:cs typeface="Arial"/>
              </a:rPr>
              <a:t> </a:t>
            </a:r>
            <a:r>
              <a:rPr dirty="0" sz="1000" spc="-15">
                <a:latin typeface="Arial"/>
                <a:cs typeface="Arial"/>
              </a:rPr>
              <a:t>l</a:t>
            </a:r>
            <a:r>
              <a:rPr dirty="0" sz="1000" spc="-15">
                <a:latin typeface="Arial"/>
                <a:cs typeface="Arial"/>
              </a:rPr>
              <a:t>as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5">
                <a:latin typeface="Arial"/>
                <a:cs typeface="Arial"/>
              </a:rPr>
              <a:t>on</a:t>
            </a:r>
            <a:r>
              <a:rPr dirty="0" sz="1000" spc="0">
                <a:latin typeface="Arial"/>
                <a:cs typeface="Arial"/>
              </a:rPr>
              <a:t>f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 spc="-15">
                <a:latin typeface="Arial"/>
                <a:cs typeface="Arial"/>
              </a:rPr>
              <a:t>gu</a:t>
            </a:r>
            <a:r>
              <a:rPr dirty="0" sz="1000" spc="-5">
                <a:latin typeface="Arial"/>
                <a:cs typeface="Arial"/>
              </a:rPr>
              <a:t>r</a:t>
            </a:r>
            <a:r>
              <a:rPr dirty="0" sz="1000" spc="-15">
                <a:latin typeface="Arial"/>
                <a:cs typeface="Arial"/>
              </a:rPr>
              <a:t>a</a:t>
            </a:r>
            <a:r>
              <a:rPr dirty="0" sz="1000">
                <a:latin typeface="Arial"/>
                <a:cs typeface="Arial"/>
              </a:rPr>
              <a:t>c</a:t>
            </a:r>
            <a:r>
              <a:rPr dirty="0" sz="1000" spc="-15">
                <a:latin typeface="Arial"/>
                <a:cs typeface="Arial"/>
              </a:rPr>
              <a:t>i</a:t>
            </a:r>
            <a:r>
              <a:rPr dirty="0" sz="1000">
                <a:latin typeface="Arial"/>
                <a:cs typeface="Arial"/>
              </a:rPr>
              <a:t>o</a:t>
            </a:r>
            <a:r>
              <a:rPr dirty="0" sz="1000" spc="-15">
                <a:latin typeface="Arial"/>
                <a:cs typeface="Arial"/>
              </a:rPr>
              <a:t>ne</a:t>
            </a:r>
            <a:r>
              <a:rPr dirty="0" sz="1000">
                <a:latin typeface="Arial"/>
                <a:cs typeface="Arial"/>
              </a:rPr>
              <a:t>s</a:t>
            </a:r>
            <a:r>
              <a:rPr dirty="0" sz="1000" spc="-5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201</a:t>
            </a:r>
            <a:r>
              <a:rPr dirty="0"/>
              <a:t>3 </a:t>
            </a:r>
            <a:r>
              <a:rPr dirty="0" spc="-5"/>
              <a:t>C</a:t>
            </a:r>
            <a:r>
              <a:rPr dirty="0"/>
              <a:t>i</a:t>
            </a:r>
            <a:r>
              <a:rPr dirty="0" spc="-10"/>
              <a:t>s</a:t>
            </a:r>
            <a:r>
              <a:rPr dirty="0" spc="5"/>
              <a:t>c</a:t>
            </a:r>
            <a:r>
              <a:rPr dirty="0"/>
              <a:t>o </a:t>
            </a:r>
            <a:r>
              <a:rPr dirty="0" spc="-10"/>
              <a:t>y</a:t>
            </a:r>
            <a:r>
              <a:rPr dirty="0"/>
              <a:t>/o</a:t>
            </a:r>
            <a:r>
              <a:rPr dirty="0" spc="-10"/>
              <a:t> </a:t>
            </a:r>
            <a:r>
              <a:rPr dirty="0" spc="5"/>
              <a:t>s</a:t>
            </a:r>
            <a:r>
              <a:rPr dirty="0" spc="-20"/>
              <a:t>u</a:t>
            </a:r>
            <a:r>
              <a:rPr dirty="0"/>
              <a:t>s </a:t>
            </a:r>
            <a:r>
              <a:rPr dirty="0" spc="-5"/>
              <a:t>a</a:t>
            </a:r>
            <a:r>
              <a:rPr dirty="0"/>
              <a:t>fili</a:t>
            </a:r>
            <a:r>
              <a:rPr dirty="0" spc="-5"/>
              <a:t>ad</a:t>
            </a:r>
            <a:r>
              <a:rPr dirty="0" spc="-20"/>
              <a:t>o</a:t>
            </a:r>
            <a:r>
              <a:rPr dirty="0" spc="5"/>
              <a:t>s</a:t>
            </a:r>
            <a:r>
              <a:rPr dirty="0"/>
              <a:t>.</a:t>
            </a:r>
            <a:r>
              <a:rPr dirty="0" spc="-5"/>
              <a:t> </a:t>
            </a:r>
            <a:r>
              <a:rPr dirty="0"/>
              <a:t>T</a:t>
            </a:r>
            <a:r>
              <a:rPr dirty="0" spc="-15"/>
              <a:t>o</a:t>
            </a:r>
            <a:r>
              <a:rPr dirty="0" spc="-5"/>
              <a:t>do</a:t>
            </a:r>
            <a:r>
              <a:rPr dirty="0"/>
              <a:t>s</a:t>
            </a:r>
            <a:r>
              <a:rPr dirty="0" spc="10"/>
              <a:t> </a:t>
            </a:r>
            <a:r>
              <a:rPr dirty="0"/>
              <a:t>l</a:t>
            </a:r>
            <a:r>
              <a:rPr dirty="0" spc="-15"/>
              <a:t>o</a:t>
            </a:r>
            <a:r>
              <a:rPr dirty="0"/>
              <a:t>s</a:t>
            </a:r>
            <a:r>
              <a:rPr dirty="0" spc="10"/>
              <a:t> </a:t>
            </a:r>
            <a:r>
              <a:rPr dirty="0" spc="-5"/>
              <a:t>dere</a:t>
            </a:r>
            <a:r>
              <a:rPr dirty="0" spc="5"/>
              <a:t>c</a:t>
            </a:r>
            <a:r>
              <a:rPr dirty="0" spc="-5"/>
              <a:t>h</a:t>
            </a:r>
            <a:r>
              <a:rPr dirty="0" spc="-20"/>
              <a:t>o</a:t>
            </a:r>
            <a:r>
              <a:rPr dirty="0"/>
              <a:t>s</a:t>
            </a:r>
            <a:r>
              <a:rPr dirty="0" spc="10"/>
              <a:t> </a:t>
            </a:r>
            <a:r>
              <a:rPr dirty="0" spc="-5"/>
              <a:t>r</a:t>
            </a:r>
            <a:r>
              <a:rPr dirty="0" spc="-20"/>
              <a:t>e</a:t>
            </a:r>
            <a:r>
              <a:rPr dirty="0" spc="5"/>
              <a:t>s</a:t>
            </a:r>
            <a:r>
              <a:rPr dirty="0" spc="-5"/>
              <a:t>er</a:t>
            </a:r>
            <a:r>
              <a:rPr dirty="0" spc="-10"/>
              <a:t>v</a:t>
            </a:r>
            <a:r>
              <a:rPr dirty="0" spc="-5"/>
              <a:t>ado</a:t>
            </a:r>
            <a:r>
              <a:rPr dirty="0" spc="5"/>
              <a:t>s</a:t>
            </a:r>
            <a:r>
              <a:rPr dirty="0"/>
              <a:t>.</a:t>
            </a:r>
            <a:r>
              <a:rPr dirty="0" spc="-5"/>
              <a:t> </a:t>
            </a:r>
            <a:r>
              <a:rPr dirty="0" spc="-10"/>
              <a:t>E</a:t>
            </a:r>
            <a:r>
              <a:rPr dirty="0" spc="5"/>
              <a:t>s</a:t>
            </a:r>
            <a:r>
              <a:rPr dirty="0"/>
              <a:t>te</a:t>
            </a:r>
            <a:r>
              <a:rPr dirty="0" spc="-10"/>
              <a:t> </a:t>
            </a:r>
            <a:r>
              <a:rPr dirty="0" spc="-5"/>
              <a:t>do</a:t>
            </a:r>
            <a:r>
              <a:rPr dirty="0" spc="5"/>
              <a:t>c</a:t>
            </a:r>
            <a:r>
              <a:rPr dirty="0" spc="-20"/>
              <a:t>u</a:t>
            </a:r>
            <a:r>
              <a:rPr dirty="0" spc="10"/>
              <a:t>m</a:t>
            </a:r>
            <a:r>
              <a:rPr dirty="0" spc="-5"/>
              <a:t>e</a:t>
            </a:r>
            <a:r>
              <a:rPr dirty="0" spc="-20"/>
              <a:t>n</a:t>
            </a:r>
            <a:r>
              <a:rPr dirty="0"/>
              <a:t>to </a:t>
            </a:r>
            <a:r>
              <a:rPr dirty="0" spc="-20"/>
              <a:t>e</a:t>
            </a:r>
            <a:r>
              <a:rPr dirty="0"/>
              <a:t>s</a:t>
            </a:r>
            <a:r>
              <a:rPr dirty="0" spc="10"/>
              <a:t> </a:t>
            </a:r>
            <a:r>
              <a:rPr dirty="0"/>
              <a:t>i</a:t>
            </a:r>
            <a:r>
              <a:rPr dirty="0" spc="-20"/>
              <a:t>n</a:t>
            </a:r>
            <a:r>
              <a:rPr dirty="0"/>
              <a:t>f</a:t>
            </a:r>
            <a:r>
              <a:rPr dirty="0" spc="-5"/>
              <a:t>o</a:t>
            </a:r>
            <a:r>
              <a:rPr dirty="0" spc="-20"/>
              <a:t>r</a:t>
            </a:r>
            <a:r>
              <a:rPr dirty="0" spc="10"/>
              <a:t>m</a:t>
            </a:r>
            <a:r>
              <a:rPr dirty="0" spc="-5"/>
              <a:t>a</a:t>
            </a:r>
            <a:r>
              <a:rPr dirty="0" spc="-10"/>
              <a:t>c</a:t>
            </a:r>
            <a:r>
              <a:rPr dirty="0"/>
              <a:t>i</a:t>
            </a:r>
            <a:r>
              <a:rPr dirty="0" spc="-5"/>
              <a:t>ó</a:t>
            </a:r>
            <a:r>
              <a:rPr dirty="0"/>
              <a:t>n </a:t>
            </a:r>
            <a:r>
              <a:rPr dirty="0" spc="-5"/>
              <a:t>púb</a:t>
            </a:r>
            <a:r>
              <a:rPr dirty="0"/>
              <a:t>l</a:t>
            </a:r>
            <a:r>
              <a:rPr dirty="0" spc="-15"/>
              <a:t>i</a:t>
            </a:r>
            <a:r>
              <a:rPr dirty="0" spc="-10"/>
              <a:t>c</a:t>
            </a:r>
            <a:r>
              <a:rPr dirty="0"/>
              <a:t>a </a:t>
            </a:r>
            <a:r>
              <a:rPr dirty="0" spc="-5"/>
              <a:t>d</a:t>
            </a:r>
            <a:r>
              <a:rPr dirty="0"/>
              <a:t>e </a:t>
            </a:r>
            <a:r>
              <a:rPr dirty="0" spc="-5"/>
              <a:t>C</a:t>
            </a:r>
            <a:r>
              <a:rPr dirty="0"/>
              <a:t>i</a:t>
            </a:r>
            <a:r>
              <a:rPr dirty="0" spc="-10"/>
              <a:t>s</a:t>
            </a:r>
            <a:r>
              <a:rPr dirty="0" spc="5"/>
              <a:t>c</a:t>
            </a:r>
            <a:r>
              <a:rPr dirty="0" spc="-5"/>
              <a:t>o.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dirty="0" spc="-5"/>
              <a:t>ág</a:t>
            </a:r>
            <a:r>
              <a:rPr dirty="0"/>
              <a:t>i</a:t>
            </a:r>
            <a:r>
              <a:rPr dirty="0" spc="-5"/>
              <a:t>n</a:t>
            </a:r>
            <a:r>
              <a:rPr dirty="0"/>
              <a:t>a </a:t>
            </a:r>
            <a:fld id="{81D60167-4931-47E6-BA6A-407CBD079E47}" type="slidenum">
              <a:rPr dirty="0" b="1">
                <a:latin typeface="Arial"/>
                <a:cs typeface="Arial"/>
              </a:rPr>
              <a:t>1</a:t>
            </a:fld>
            <a:r>
              <a:rPr dirty="0" b="1">
                <a:latin typeface="Arial"/>
                <a:cs typeface="Arial"/>
              </a:rPr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0"/>
              <a:t> </a:t>
            </a:r>
            <a:r>
              <a:rPr dirty="0" b="1">
                <a:latin typeface="Arial"/>
                <a:cs typeface="Arial"/>
              </a:rPr>
              <a:t>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5550408"/>
            <a:ext cx="20574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!--------------------------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5769864"/>
            <a:ext cx="2286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!R1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5990844"/>
            <a:ext cx="20574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!--------------------------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6210300"/>
            <a:ext cx="2286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ena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6429755"/>
            <a:ext cx="4572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conf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6650735"/>
            <a:ext cx="762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6870192"/>
            <a:ext cx="10668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router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ospf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7091171"/>
            <a:ext cx="13716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router-id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1.1.1.1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7310628"/>
            <a:ext cx="27432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network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172.16.1.0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0.0.0.255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area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7530083"/>
            <a:ext cx="25908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network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172.16.3.0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0.0.0.3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area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400" y="7751064"/>
            <a:ext cx="27432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network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192.168.10.4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0.0.0.3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area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7970519"/>
            <a:ext cx="28194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passive-interface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GigabitEthernet0/0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8191500"/>
            <a:ext cx="762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400" y="8410956"/>
            <a:ext cx="2286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end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400" y="8851392"/>
            <a:ext cx="20574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!--------------------------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498973"/>
            <a:ext cx="4173854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000" spc="-15" b="1">
                <a:latin typeface="Arial"/>
                <a:cs typeface="Arial"/>
              </a:rPr>
              <a:t>Pa</a:t>
            </a:r>
            <a:r>
              <a:rPr dirty="0" sz="1000" b="1">
                <a:latin typeface="Arial"/>
                <a:cs typeface="Arial"/>
              </a:rPr>
              <a:t>c</a:t>
            </a:r>
            <a:r>
              <a:rPr dirty="0" sz="1000" spc="-15" b="1">
                <a:latin typeface="Arial"/>
                <a:cs typeface="Arial"/>
              </a:rPr>
              <a:t>ke</a:t>
            </a:r>
            <a:r>
              <a:rPr dirty="0" sz="1000" spc="-5" b="1">
                <a:latin typeface="Arial"/>
                <a:cs typeface="Arial"/>
              </a:rPr>
              <a:t>t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0" b="1">
                <a:latin typeface="Arial"/>
                <a:cs typeface="Arial"/>
              </a:rPr>
              <a:t>T</a:t>
            </a:r>
            <a:r>
              <a:rPr dirty="0" sz="1000" spc="-10" b="1">
                <a:latin typeface="Arial"/>
                <a:cs typeface="Arial"/>
              </a:rPr>
              <a:t>rac</a:t>
            </a:r>
            <a:r>
              <a:rPr dirty="0" sz="1000" b="1">
                <a:latin typeface="Arial"/>
                <a:cs typeface="Arial"/>
              </a:rPr>
              <a:t>e</a:t>
            </a:r>
            <a:r>
              <a:rPr dirty="0" sz="1000" spc="-10" b="1">
                <a:latin typeface="Arial"/>
                <a:cs typeface="Arial"/>
              </a:rPr>
              <a:t>r</a:t>
            </a:r>
            <a:r>
              <a:rPr dirty="0" sz="1000" spc="-5" b="1">
                <a:latin typeface="Arial"/>
                <a:cs typeface="Arial"/>
              </a:rPr>
              <a:t>: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15" b="1">
                <a:latin typeface="Arial"/>
                <a:cs typeface="Arial"/>
              </a:rPr>
              <a:t>c</a:t>
            </a:r>
            <a:r>
              <a:rPr dirty="0" sz="1000" spc="-10" b="1">
                <a:latin typeface="Arial"/>
                <a:cs typeface="Arial"/>
              </a:rPr>
              <a:t>onf</a:t>
            </a:r>
            <a:r>
              <a:rPr dirty="0" sz="1000" spc="-10" b="1">
                <a:latin typeface="Arial"/>
                <a:cs typeface="Arial"/>
              </a:rPr>
              <a:t>i</a:t>
            </a:r>
            <a:r>
              <a:rPr dirty="0" sz="1000" spc="-10" b="1">
                <a:latin typeface="Arial"/>
                <a:cs typeface="Arial"/>
              </a:rPr>
              <a:t>gu</a:t>
            </a:r>
            <a:r>
              <a:rPr dirty="0" sz="1000" spc="-10" b="1">
                <a:latin typeface="Arial"/>
                <a:cs typeface="Arial"/>
              </a:rPr>
              <a:t>r</a:t>
            </a:r>
            <a:r>
              <a:rPr dirty="0" sz="1000" b="1">
                <a:latin typeface="Arial"/>
                <a:cs typeface="Arial"/>
              </a:rPr>
              <a:t>a</a:t>
            </a:r>
            <a:r>
              <a:rPr dirty="0" sz="1000" spc="-10" b="1">
                <a:latin typeface="Arial"/>
                <a:cs typeface="Arial"/>
              </a:rPr>
              <a:t>ci</a:t>
            </a:r>
            <a:r>
              <a:rPr dirty="0" sz="1000" spc="-10" b="1">
                <a:latin typeface="Arial"/>
                <a:cs typeface="Arial"/>
              </a:rPr>
              <a:t>ón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d</a:t>
            </a:r>
            <a:r>
              <a:rPr dirty="0" sz="1000" spc="-15" b="1">
                <a:latin typeface="Arial"/>
                <a:cs typeface="Arial"/>
              </a:rPr>
              <a:t>e</a:t>
            </a:r>
            <a:r>
              <a:rPr dirty="0" sz="1000" spc="-5" b="1">
                <a:latin typeface="Arial"/>
                <a:cs typeface="Arial"/>
              </a:rPr>
              <a:t>l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p</a:t>
            </a:r>
            <a:r>
              <a:rPr dirty="0" sz="1000" spc="-10" b="1">
                <a:latin typeface="Arial"/>
                <a:cs typeface="Arial"/>
              </a:rPr>
              <a:t>r</a:t>
            </a:r>
            <a:r>
              <a:rPr dirty="0" sz="1000" spc="-10" b="1">
                <a:latin typeface="Arial"/>
                <a:cs typeface="Arial"/>
              </a:rPr>
              <a:t>oto</a:t>
            </a:r>
            <a:r>
              <a:rPr dirty="0" sz="1000" spc="-15" b="1">
                <a:latin typeface="Arial"/>
                <a:cs typeface="Arial"/>
              </a:rPr>
              <a:t>c</a:t>
            </a:r>
            <a:r>
              <a:rPr dirty="0" sz="1000" spc="-10" b="1">
                <a:latin typeface="Arial"/>
                <a:cs typeface="Arial"/>
              </a:rPr>
              <a:t>o</a:t>
            </a:r>
            <a:r>
              <a:rPr dirty="0" sz="1000" spc="-10" b="1">
                <a:latin typeface="Arial"/>
                <a:cs typeface="Arial"/>
              </a:rPr>
              <a:t>l</a:t>
            </a:r>
            <a:r>
              <a:rPr dirty="0" sz="1000" spc="-10" b="1">
                <a:latin typeface="Arial"/>
                <a:cs typeface="Arial"/>
              </a:rPr>
              <a:t>o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0" b="1">
                <a:latin typeface="Arial"/>
                <a:cs typeface="Arial"/>
              </a:rPr>
              <a:t>O</a:t>
            </a:r>
            <a:r>
              <a:rPr dirty="0" sz="1000" spc="-15" b="1">
                <a:latin typeface="Arial"/>
                <a:cs typeface="Arial"/>
              </a:rPr>
              <a:t>SP</a:t>
            </a:r>
            <a:r>
              <a:rPr dirty="0" sz="1000" spc="-10" b="1">
                <a:latin typeface="Arial"/>
                <a:cs typeface="Arial"/>
              </a:rPr>
              <a:t>F</a:t>
            </a:r>
            <a:r>
              <a:rPr dirty="0" sz="1000" spc="5" b="1">
                <a:latin typeface="Arial"/>
                <a:cs typeface="Arial"/>
              </a:rPr>
              <a:t>v</a:t>
            </a:r>
            <a:r>
              <a:rPr dirty="0" sz="1000" spc="-10" b="1">
                <a:latin typeface="Arial"/>
                <a:cs typeface="Arial"/>
              </a:rPr>
              <a:t>2</a:t>
            </a:r>
            <a:r>
              <a:rPr dirty="0" sz="1000" spc="-5" b="1">
                <a:latin typeface="Arial"/>
                <a:cs typeface="Arial"/>
              </a:rPr>
              <a:t> </a:t>
            </a:r>
            <a:r>
              <a:rPr dirty="0" sz="1000" spc="-15" b="1">
                <a:latin typeface="Arial"/>
                <a:cs typeface="Arial"/>
              </a:rPr>
              <a:t>e</a:t>
            </a:r>
            <a:r>
              <a:rPr dirty="0" sz="1000" spc="-10" b="1">
                <a:latin typeface="Arial"/>
                <a:cs typeface="Arial"/>
              </a:rPr>
              <a:t>n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un</a:t>
            </a:r>
            <a:r>
              <a:rPr dirty="0" sz="1000" b="1">
                <a:latin typeface="Arial"/>
                <a:cs typeface="Arial"/>
              </a:rPr>
              <a:t> </a:t>
            </a:r>
            <a:r>
              <a:rPr dirty="0" sz="1000" b="1">
                <a:latin typeface="Arial"/>
                <a:cs typeface="Arial"/>
              </a:rPr>
              <a:t>á</a:t>
            </a:r>
            <a:r>
              <a:rPr dirty="0" sz="1000" spc="-10" b="1">
                <a:latin typeface="Arial"/>
                <a:cs typeface="Arial"/>
              </a:rPr>
              <a:t>re</a:t>
            </a:r>
            <a:r>
              <a:rPr dirty="0" sz="1000" spc="-10" b="1">
                <a:latin typeface="Arial"/>
                <a:cs typeface="Arial"/>
              </a:rPr>
              <a:t>a</a:t>
            </a:r>
            <a:r>
              <a:rPr dirty="0" sz="1000" spc="5" b="1">
                <a:latin typeface="Arial"/>
                <a:cs typeface="Arial"/>
              </a:rPr>
              <a:t> </a:t>
            </a:r>
            <a:r>
              <a:rPr dirty="0" sz="1000" spc="-10" b="1">
                <a:latin typeface="Arial"/>
                <a:cs typeface="Arial"/>
              </a:rPr>
              <a:t>ún</a:t>
            </a:r>
            <a:r>
              <a:rPr dirty="0" sz="1000" spc="-10" b="1">
                <a:latin typeface="Arial"/>
                <a:cs typeface="Arial"/>
              </a:rPr>
              <a:t>ic</a:t>
            </a:r>
            <a:r>
              <a:rPr dirty="0" sz="1000" spc="-10" b="1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67512" y="690372"/>
            <a:ext cx="6437630" cy="0"/>
          </a:xfrm>
          <a:custGeom>
            <a:avLst/>
            <a:gdLst/>
            <a:ahLst/>
            <a:cxnLst/>
            <a:rect l="l" t="t" r="r" b="b"/>
            <a:pathLst>
              <a:path w="6437630" h="0">
                <a:moveTo>
                  <a:pt x="0" y="0"/>
                </a:moveTo>
                <a:lnTo>
                  <a:pt x="6437376" y="0"/>
                </a:lnTo>
              </a:path>
            </a:pathLst>
          </a:custGeom>
          <a:ln w="287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14400" y="923544"/>
            <a:ext cx="2286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!R2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dirty="0" spc="-5"/>
              <a:t>201</a:t>
            </a:r>
            <a:r>
              <a:rPr dirty="0"/>
              <a:t>3 </a:t>
            </a:r>
            <a:r>
              <a:rPr dirty="0" spc="-5"/>
              <a:t>C</a:t>
            </a:r>
            <a:r>
              <a:rPr dirty="0"/>
              <a:t>i</a:t>
            </a:r>
            <a:r>
              <a:rPr dirty="0" spc="-10"/>
              <a:t>s</a:t>
            </a:r>
            <a:r>
              <a:rPr dirty="0" spc="5"/>
              <a:t>c</a:t>
            </a:r>
            <a:r>
              <a:rPr dirty="0"/>
              <a:t>o </a:t>
            </a:r>
            <a:r>
              <a:rPr dirty="0" spc="-10"/>
              <a:t>y</a:t>
            </a:r>
            <a:r>
              <a:rPr dirty="0"/>
              <a:t>/o</a:t>
            </a:r>
            <a:r>
              <a:rPr dirty="0" spc="-10"/>
              <a:t> </a:t>
            </a:r>
            <a:r>
              <a:rPr dirty="0" spc="5"/>
              <a:t>s</a:t>
            </a:r>
            <a:r>
              <a:rPr dirty="0" spc="-20"/>
              <a:t>u</a:t>
            </a:r>
            <a:r>
              <a:rPr dirty="0"/>
              <a:t>s </a:t>
            </a:r>
            <a:r>
              <a:rPr dirty="0" spc="-5"/>
              <a:t>a</a:t>
            </a:r>
            <a:r>
              <a:rPr dirty="0"/>
              <a:t>fili</a:t>
            </a:r>
            <a:r>
              <a:rPr dirty="0" spc="-5"/>
              <a:t>ad</a:t>
            </a:r>
            <a:r>
              <a:rPr dirty="0" spc="-20"/>
              <a:t>o</a:t>
            </a:r>
            <a:r>
              <a:rPr dirty="0" spc="5"/>
              <a:t>s</a:t>
            </a:r>
            <a:r>
              <a:rPr dirty="0"/>
              <a:t>.</a:t>
            </a:r>
            <a:r>
              <a:rPr dirty="0" spc="-5"/>
              <a:t> </a:t>
            </a:r>
            <a:r>
              <a:rPr dirty="0"/>
              <a:t>T</a:t>
            </a:r>
            <a:r>
              <a:rPr dirty="0" spc="-15"/>
              <a:t>o</a:t>
            </a:r>
            <a:r>
              <a:rPr dirty="0" spc="-5"/>
              <a:t>do</a:t>
            </a:r>
            <a:r>
              <a:rPr dirty="0"/>
              <a:t>s</a:t>
            </a:r>
            <a:r>
              <a:rPr dirty="0" spc="10"/>
              <a:t> </a:t>
            </a:r>
            <a:r>
              <a:rPr dirty="0"/>
              <a:t>l</a:t>
            </a:r>
            <a:r>
              <a:rPr dirty="0" spc="-15"/>
              <a:t>o</a:t>
            </a:r>
            <a:r>
              <a:rPr dirty="0"/>
              <a:t>s</a:t>
            </a:r>
            <a:r>
              <a:rPr dirty="0" spc="10"/>
              <a:t> </a:t>
            </a:r>
            <a:r>
              <a:rPr dirty="0" spc="-5"/>
              <a:t>dere</a:t>
            </a:r>
            <a:r>
              <a:rPr dirty="0" spc="5"/>
              <a:t>c</a:t>
            </a:r>
            <a:r>
              <a:rPr dirty="0" spc="-5"/>
              <a:t>h</a:t>
            </a:r>
            <a:r>
              <a:rPr dirty="0" spc="-20"/>
              <a:t>o</a:t>
            </a:r>
            <a:r>
              <a:rPr dirty="0"/>
              <a:t>s</a:t>
            </a:r>
            <a:r>
              <a:rPr dirty="0" spc="10"/>
              <a:t> </a:t>
            </a:r>
            <a:r>
              <a:rPr dirty="0" spc="-5"/>
              <a:t>r</a:t>
            </a:r>
            <a:r>
              <a:rPr dirty="0" spc="-20"/>
              <a:t>e</a:t>
            </a:r>
            <a:r>
              <a:rPr dirty="0" spc="5"/>
              <a:t>s</a:t>
            </a:r>
            <a:r>
              <a:rPr dirty="0" spc="-5"/>
              <a:t>er</a:t>
            </a:r>
            <a:r>
              <a:rPr dirty="0" spc="-10"/>
              <a:t>v</a:t>
            </a:r>
            <a:r>
              <a:rPr dirty="0" spc="-5"/>
              <a:t>ado</a:t>
            </a:r>
            <a:r>
              <a:rPr dirty="0" spc="5"/>
              <a:t>s</a:t>
            </a:r>
            <a:r>
              <a:rPr dirty="0"/>
              <a:t>.</a:t>
            </a:r>
            <a:r>
              <a:rPr dirty="0" spc="-5"/>
              <a:t> </a:t>
            </a:r>
            <a:r>
              <a:rPr dirty="0" spc="-10"/>
              <a:t>E</a:t>
            </a:r>
            <a:r>
              <a:rPr dirty="0" spc="5"/>
              <a:t>s</a:t>
            </a:r>
            <a:r>
              <a:rPr dirty="0"/>
              <a:t>te</a:t>
            </a:r>
            <a:r>
              <a:rPr dirty="0" spc="-10"/>
              <a:t> </a:t>
            </a:r>
            <a:r>
              <a:rPr dirty="0" spc="-5"/>
              <a:t>do</a:t>
            </a:r>
            <a:r>
              <a:rPr dirty="0" spc="5"/>
              <a:t>c</a:t>
            </a:r>
            <a:r>
              <a:rPr dirty="0" spc="-20"/>
              <a:t>u</a:t>
            </a:r>
            <a:r>
              <a:rPr dirty="0" spc="10"/>
              <a:t>m</a:t>
            </a:r>
            <a:r>
              <a:rPr dirty="0" spc="-5"/>
              <a:t>e</a:t>
            </a:r>
            <a:r>
              <a:rPr dirty="0" spc="-20"/>
              <a:t>n</a:t>
            </a:r>
            <a:r>
              <a:rPr dirty="0"/>
              <a:t>to </a:t>
            </a:r>
            <a:r>
              <a:rPr dirty="0" spc="-20"/>
              <a:t>e</a:t>
            </a:r>
            <a:r>
              <a:rPr dirty="0"/>
              <a:t>s</a:t>
            </a:r>
            <a:r>
              <a:rPr dirty="0" spc="10"/>
              <a:t> </a:t>
            </a:r>
            <a:r>
              <a:rPr dirty="0"/>
              <a:t>i</a:t>
            </a:r>
            <a:r>
              <a:rPr dirty="0" spc="-20"/>
              <a:t>n</a:t>
            </a:r>
            <a:r>
              <a:rPr dirty="0"/>
              <a:t>f</a:t>
            </a:r>
            <a:r>
              <a:rPr dirty="0" spc="-5"/>
              <a:t>o</a:t>
            </a:r>
            <a:r>
              <a:rPr dirty="0" spc="-20"/>
              <a:t>r</a:t>
            </a:r>
            <a:r>
              <a:rPr dirty="0" spc="10"/>
              <a:t>m</a:t>
            </a:r>
            <a:r>
              <a:rPr dirty="0" spc="-5"/>
              <a:t>a</a:t>
            </a:r>
            <a:r>
              <a:rPr dirty="0" spc="-10"/>
              <a:t>c</a:t>
            </a:r>
            <a:r>
              <a:rPr dirty="0"/>
              <a:t>i</a:t>
            </a:r>
            <a:r>
              <a:rPr dirty="0" spc="-5"/>
              <a:t>ó</a:t>
            </a:r>
            <a:r>
              <a:rPr dirty="0"/>
              <a:t>n </a:t>
            </a:r>
            <a:r>
              <a:rPr dirty="0" spc="-5"/>
              <a:t>púb</a:t>
            </a:r>
            <a:r>
              <a:rPr dirty="0"/>
              <a:t>l</a:t>
            </a:r>
            <a:r>
              <a:rPr dirty="0" spc="-15"/>
              <a:t>i</a:t>
            </a:r>
            <a:r>
              <a:rPr dirty="0" spc="-10"/>
              <a:t>c</a:t>
            </a:r>
            <a:r>
              <a:rPr dirty="0"/>
              <a:t>a </a:t>
            </a:r>
            <a:r>
              <a:rPr dirty="0" spc="-5"/>
              <a:t>d</a:t>
            </a:r>
            <a:r>
              <a:rPr dirty="0"/>
              <a:t>e </a:t>
            </a:r>
            <a:r>
              <a:rPr dirty="0" spc="-5"/>
              <a:t>C</a:t>
            </a:r>
            <a:r>
              <a:rPr dirty="0"/>
              <a:t>i</a:t>
            </a:r>
            <a:r>
              <a:rPr dirty="0" spc="-10"/>
              <a:t>s</a:t>
            </a:r>
            <a:r>
              <a:rPr dirty="0" spc="5"/>
              <a:t>c</a:t>
            </a:r>
            <a:r>
              <a:rPr dirty="0" spc="-5"/>
              <a:t>o.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P</a:t>
            </a:r>
            <a:r>
              <a:rPr dirty="0" spc="-5"/>
              <a:t>ág</a:t>
            </a:r>
            <a:r>
              <a:rPr dirty="0"/>
              <a:t>i</a:t>
            </a:r>
            <a:r>
              <a:rPr dirty="0" spc="-5"/>
              <a:t>n</a:t>
            </a:r>
            <a:r>
              <a:rPr dirty="0"/>
              <a:t>a </a:t>
            </a:r>
            <a:fld id="{81D60167-4931-47E6-BA6A-407CBD079E47}" type="slidenum">
              <a:rPr dirty="0" b="1">
                <a:latin typeface="Arial"/>
                <a:cs typeface="Arial"/>
              </a:rPr>
              <a:t>1</a:t>
            </a:fld>
            <a:r>
              <a:rPr dirty="0" b="1">
                <a:latin typeface="Arial"/>
                <a:cs typeface="Arial"/>
              </a:rPr>
              <a:t> </a:t>
            </a:r>
            <a:r>
              <a:rPr dirty="0" spc="-5"/>
              <a:t>d</a:t>
            </a:r>
            <a:r>
              <a:rPr dirty="0"/>
              <a:t>e</a:t>
            </a:r>
            <a:r>
              <a:rPr dirty="0" spc="-10"/>
              <a:t> </a:t>
            </a:r>
            <a:r>
              <a:rPr dirty="0" b="1">
                <a:latin typeface="Arial"/>
                <a:cs typeface="Arial"/>
              </a:rPr>
              <a:t>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14400" y="1143000"/>
            <a:ext cx="20574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!--------------------------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400" y="1363980"/>
            <a:ext cx="2286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ena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1583436"/>
            <a:ext cx="4572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conf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1804416"/>
            <a:ext cx="762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2023872"/>
            <a:ext cx="10668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router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ospf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2243327"/>
            <a:ext cx="13716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router-id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2.2.2.2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2464307"/>
            <a:ext cx="27432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network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172.16.2.0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0.0.0.255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area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4400" y="2683764"/>
            <a:ext cx="25908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network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172.16.3.0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0.0.0.3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area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4400" y="2904744"/>
            <a:ext cx="27432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network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192.168.10.8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0.0.0.3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area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4400" y="3124200"/>
            <a:ext cx="28194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passive-interface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GigabitEthernet0/0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4400" y="3343655"/>
            <a:ext cx="762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4400" y="3564635"/>
            <a:ext cx="2286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end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14400" y="4005071"/>
            <a:ext cx="20574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!--------------------------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400" y="4224528"/>
            <a:ext cx="2286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!R3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400" y="4443984"/>
            <a:ext cx="20574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!--------------------------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4400" y="4664964"/>
            <a:ext cx="2286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ena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400" y="4884420"/>
            <a:ext cx="4572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conf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t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400" y="5105400"/>
            <a:ext cx="762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4400" y="5324855"/>
            <a:ext cx="10668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router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ospf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10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14400" y="5544311"/>
            <a:ext cx="13716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router-id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3.3.3.3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14400" y="5765291"/>
            <a:ext cx="28194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network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192.168.1.0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0.0.0.255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area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4400" y="5984747"/>
            <a:ext cx="27432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network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192.168.10.4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0.0.0.3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area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14400" y="6205728"/>
            <a:ext cx="27432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network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192.168.10.8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0.0.0.3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area</a:t>
            </a:r>
            <a:r>
              <a:rPr dirty="0" sz="1000" spc="-10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4400" y="6425184"/>
            <a:ext cx="28194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 marL="75565"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passive-interface</a:t>
            </a:r>
            <a:r>
              <a:rPr dirty="0" sz="1000" spc="5">
                <a:latin typeface="Courier New"/>
                <a:cs typeface="Courier New"/>
              </a:rPr>
              <a:t> </a:t>
            </a:r>
            <a:r>
              <a:rPr dirty="0" sz="1000" spc="-10">
                <a:latin typeface="Courier New"/>
                <a:cs typeface="Courier New"/>
              </a:rPr>
              <a:t>GigabitEthernet0/0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4400" y="6644640"/>
            <a:ext cx="762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!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14400" y="6865619"/>
            <a:ext cx="228600" cy="134620"/>
          </a:xfrm>
          <a:prstGeom prst="rect">
            <a:avLst/>
          </a:prstGeom>
          <a:solidFill>
            <a:srgbClr val="BEBEBE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r>
              <a:rPr dirty="0" sz="1000" spc="-10">
                <a:latin typeface="Courier New"/>
                <a:cs typeface="Courier New"/>
              </a:rPr>
              <a:t>end</a:t>
            </a:r>
            <a:endParaRPr sz="1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Betty Staerk</dc:creator>
  <dcterms:created xsi:type="dcterms:W3CDTF">2023-03-04T11:52:30Z</dcterms:created>
  <dcterms:modified xsi:type="dcterms:W3CDTF">2023-03-04T11:52:30Z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2017-07-10T00:00:00Z</vt:filetime>
  </property>
  <property fmtid="{D5CDD505-2E9C-101B-9397-08002B2CF9AE}" pid="3" name="LastSaved">
    <vt:filetime>2023-03-04T00:00:00Z</vt:filetime>
  </property>
</Properties>
</file>