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324" r:id="rId11"/>
    <p:sldId id="326" r:id="rId12"/>
    <p:sldId id="1110" r:id="rId13"/>
    <p:sldId id="1136" r:id="rId14"/>
    <p:sldId id="1111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28800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1221</Words>
  <Application>Microsoft Office PowerPoint</Application>
  <PresentationFormat>Presentación en pantalla (4:3)</PresentationFormat>
  <Paragraphs>125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174</cp:revision>
  <dcterms:created xsi:type="dcterms:W3CDTF">2013-06-11T22:32:36Z</dcterms:created>
  <dcterms:modified xsi:type="dcterms:W3CDTF">2023-03-29T23:24:13Z</dcterms:modified>
</cp:coreProperties>
</file>