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6" r:id="rId12"/>
    <p:sldId id="267" r:id="rId13"/>
    <p:sldId id="279" r:id="rId14"/>
    <p:sldId id="281" r:id="rId15"/>
    <p:sldId id="282" r:id="rId16"/>
    <p:sldId id="304" r:id="rId17"/>
    <p:sldId id="265" r:id="rId18"/>
    <p:sldId id="285" r:id="rId19"/>
    <p:sldId id="283" r:id="rId20"/>
    <p:sldId id="291" r:id="rId21"/>
    <p:sldId id="288" r:id="rId22"/>
    <p:sldId id="305" r:id="rId23"/>
    <p:sldId id="286" r:id="rId24"/>
    <p:sldId id="270" r:id="rId25"/>
    <p:sldId id="271" r:id="rId26"/>
    <p:sldId id="292" r:id="rId27"/>
    <p:sldId id="302" r:id="rId28"/>
    <p:sldId id="295" r:id="rId29"/>
    <p:sldId id="296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06/01/2023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8208912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  <a:endParaRPr lang="es-MX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152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820"/>
              </p:ext>
            </p:extLst>
          </p:nvPr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23434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4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0031"/>
              </p:ext>
            </p:extLst>
          </p:nvPr>
        </p:nvGraphicFramePr>
        <p:xfrm>
          <a:off x="595626" y="2155463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7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5837</TotalTime>
  <Words>1998</Words>
  <Application>Microsoft Office PowerPoint</Application>
  <PresentationFormat>Presentación en pantalla (4:3)</PresentationFormat>
  <Paragraphs>295</Paragraphs>
  <Slides>29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2007B  Integración de seguridad informática en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128</cp:revision>
  <dcterms:created xsi:type="dcterms:W3CDTF">2013-06-11T22:32:36Z</dcterms:created>
  <dcterms:modified xsi:type="dcterms:W3CDTF">2023-01-08T22:02:05Z</dcterms:modified>
</cp:coreProperties>
</file>