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1161" r:id="rId4"/>
    <p:sldId id="1167" r:id="rId5"/>
    <p:sldId id="1162" r:id="rId6"/>
    <p:sldId id="1163" r:id="rId7"/>
    <p:sldId id="1165" r:id="rId8"/>
    <p:sldId id="1164" r:id="rId9"/>
    <p:sldId id="1170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067" autoAdjust="0"/>
  </p:normalViewPr>
  <p:slideViewPr>
    <p:cSldViewPr>
      <p:cViewPr varScale="1">
        <p:scale>
          <a:sx n="102" d="100"/>
          <a:sy n="102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53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89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84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63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63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/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/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147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718</Words>
  <Application>Microsoft Office PowerPoint</Application>
  <PresentationFormat>Presentación en pantalla (4:3)</PresentationFormat>
  <Paragraphs>85</Paragraphs>
  <Slides>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2007B  Integración de seguridad informática en redes</vt:lpstr>
      <vt:lpstr>Presentación de PowerPoint</vt:lpstr>
      <vt:lpstr>Representación IPv6</vt:lpstr>
      <vt:lpstr>Representación IPv6 IPv6 unicast globales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Compresión y descompresión de direcciones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85</cp:revision>
  <dcterms:created xsi:type="dcterms:W3CDTF">2013-06-11T22:32:36Z</dcterms:created>
  <dcterms:modified xsi:type="dcterms:W3CDTF">2023-01-17T16:27:44Z</dcterms:modified>
</cp:coreProperties>
</file>