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7772400" cy="10058400"/>
  <p:notesSz cx="7772400" cy="10058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426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4971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79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-15" dirty="0"/>
              <a:t> </a:t>
            </a:r>
            <a:r>
              <a:rPr spc="5" dirty="0"/>
              <a:t>2</a:t>
            </a:r>
            <a:r>
              <a:rPr spc="-15" dirty="0"/>
              <a:t>0</a:t>
            </a:r>
            <a:r>
              <a:rPr spc="5" dirty="0"/>
              <a:t>1</a:t>
            </a:r>
            <a:r>
              <a:rPr spc="-5" dirty="0"/>
              <a:t>7</a:t>
            </a:r>
            <a:r>
              <a:rPr spc="-20" dirty="0"/>
              <a:t> </a:t>
            </a:r>
            <a:r>
              <a:rPr spc="15" dirty="0"/>
              <a:t>C</a:t>
            </a:r>
            <a:r>
              <a:rPr spc="-15" dirty="0"/>
              <a:t>i</a:t>
            </a:r>
            <a:r>
              <a:rPr spc="0" dirty="0"/>
              <a:t>s</a:t>
            </a:r>
            <a:r>
              <a:rPr spc="25" dirty="0"/>
              <a:t>c</a:t>
            </a:r>
            <a:r>
              <a:rPr spc="-5" dirty="0"/>
              <a:t>o</a:t>
            </a:r>
            <a:r>
              <a:rPr spc="-20" dirty="0"/>
              <a:t> </a:t>
            </a:r>
            <a:r>
              <a:rPr spc="-15" dirty="0"/>
              <a:t>an</a:t>
            </a:r>
            <a:r>
              <a:rPr spc="5" dirty="0"/>
              <a:t>d/</a:t>
            </a:r>
            <a:r>
              <a:rPr spc="-40" dirty="0"/>
              <a:t>o</a:t>
            </a:r>
            <a:r>
              <a:rPr spc="-5" dirty="0"/>
              <a:t>r</a:t>
            </a:r>
            <a:r>
              <a:rPr spc="15" dirty="0"/>
              <a:t> </a:t>
            </a:r>
            <a:r>
              <a:rPr spc="-15" dirty="0"/>
              <a:t>i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-40" dirty="0"/>
              <a:t>a</a:t>
            </a:r>
            <a:r>
              <a:rPr spc="5" dirty="0"/>
              <a:t>ff</a:t>
            </a:r>
            <a:r>
              <a:rPr spc="-15" dirty="0"/>
              <a:t>il</a:t>
            </a:r>
            <a:r>
              <a:rPr spc="5" dirty="0"/>
              <a:t>i</a:t>
            </a:r>
            <a:r>
              <a:rPr spc="-15" dirty="0"/>
              <a:t>a</a:t>
            </a:r>
            <a:r>
              <a:rPr spc="5" dirty="0"/>
              <a:t>t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5" dirty="0"/>
              <a:t>A</a:t>
            </a:r>
            <a:r>
              <a:rPr spc="-15" dirty="0"/>
              <a:t>l</a:t>
            </a:r>
            <a:r>
              <a:rPr spc="-5" dirty="0"/>
              <a:t>l</a:t>
            </a:r>
            <a:r>
              <a:rPr spc="-15" dirty="0"/>
              <a:t> </a:t>
            </a:r>
            <a:r>
              <a:rPr spc="10" dirty="0"/>
              <a:t>r</a:t>
            </a:r>
            <a:r>
              <a:rPr spc="-15" dirty="0"/>
              <a:t>i</a:t>
            </a:r>
            <a:r>
              <a:rPr spc="5" dirty="0"/>
              <a:t>g</a:t>
            </a:r>
            <a:r>
              <a:rPr spc="-15" dirty="0"/>
              <a:t>h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15" dirty="0"/>
              <a:t>e</a:t>
            </a:r>
            <a:r>
              <a:rPr spc="10" dirty="0"/>
              <a:t>r</a:t>
            </a:r>
            <a:r>
              <a:rPr spc="-20" dirty="0"/>
              <a:t>v</a:t>
            </a:r>
            <a:r>
              <a:rPr spc="-15" dirty="0"/>
              <a:t>e</a:t>
            </a:r>
            <a:r>
              <a:rPr spc="5" dirty="0"/>
              <a:t>d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10" dirty="0"/>
              <a:t>T</a:t>
            </a:r>
            <a:r>
              <a:rPr spc="-15" dirty="0"/>
              <a:t>hi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5" dirty="0"/>
              <a:t>d</a:t>
            </a:r>
            <a:r>
              <a:rPr spc="-40" dirty="0"/>
              <a:t>o</a:t>
            </a:r>
            <a:r>
              <a:rPr spc="25" dirty="0"/>
              <a:t>c</a:t>
            </a:r>
            <a:r>
              <a:rPr spc="-15" dirty="0"/>
              <a:t>u</a:t>
            </a:r>
            <a:r>
              <a:rPr dirty="0"/>
              <a:t>m</a:t>
            </a:r>
            <a:r>
              <a:rPr spc="-15" dirty="0"/>
              <a:t>e</a:t>
            </a:r>
            <a:r>
              <a:rPr spc="5" dirty="0"/>
              <a:t>n</a:t>
            </a:r>
            <a:r>
              <a:rPr spc="-5" dirty="0"/>
              <a:t>t</a:t>
            </a:r>
            <a:r>
              <a:rPr spc="-15" dirty="0"/>
              <a:t> </a:t>
            </a:r>
            <a:r>
              <a:rPr spc="5" dirty="0"/>
              <a:t>i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-10" dirty="0"/>
              <a:t>C</a:t>
            </a:r>
            <a:r>
              <a:rPr spc="-15" dirty="0"/>
              <a:t>i</a:t>
            </a:r>
            <a:r>
              <a:rPr spc="0" dirty="0"/>
              <a:t>sc</a:t>
            </a:r>
            <a:r>
              <a:rPr spc="-5" dirty="0"/>
              <a:t>o</a:t>
            </a:r>
            <a:r>
              <a:rPr spc="-15" dirty="0"/>
              <a:t> P</a:t>
            </a:r>
            <a:r>
              <a:rPr spc="5" dirty="0"/>
              <a:t>u</a:t>
            </a:r>
            <a:r>
              <a:rPr spc="-15" dirty="0"/>
              <a:t>b</a:t>
            </a:r>
            <a:r>
              <a:rPr spc="5" dirty="0"/>
              <a:t>l</a:t>
            </a:r>
            <a:r>
              <a:rPr spc="-15" dirty="0"/>
              <a:t>i</a:t>
            </a:r>
            <a:r>
              <a:rPr spc="0" dirty="0"/>
              <a:t>c</a:t>
            </a:r>
            <a:r>
              <a:rPr spc="-5"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5" dirty="0"/>
              <a:t>P</a:t>
            </a:r>
            <a:r>
              <a:rPr spc="-40" dirty="0"/>
              <a:t>a</a:t>
            </a:r>
            <a:r>
              <a:rPr spc="5" dirty="0"/>
              <a:t>g</a:t>
            </a:r>
            <a:r>
              <a:rPr spc="-5" dirty="0"/>
              <a:t>e</a:t>
            </a:r>
            <a:r>
              <a:rPr spc="5" dirty="0"/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‹Nº›</a:t>
            </a:fld>
            <a:r>
              <a:rPr b="1" spc="5" dirty="0">
                <a:latin typeface="Arial"/>
                <a:cs typeface="Arial"/>
              </a:rPr>
              <a:t> </a:t>
            </a:r>
            <a:r>
              <a:rPr spc="-40" dirty="0"/>
              <a:t>o</a:t>
            </a:r>
            <a:r>
              <a:rPr spc="-5" dirty="0"/>
              <a:t>f</a:t>
            </a:r>
            <a:r>
              <a:rPr spc="35" dirty="0"/>
              <a:t> </a:t>
            </a:r>
            <a:r>
              <a:rPr b="1" spc="5" dirty="0">
                <a:latin typeface="Arial"/>
                <a:cs typeface="Arial"/>
              </a:rPr>
              <a:t>28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-15" dirty="0"/>
              <a:t> </a:t>
            </a:r>
            <a:r>
              <a:rPr spc="5" dirty="0"/>
              <a:t>2</a:t>
            </a:r>
            <a:r>
              <a:rPr spc="-15" dirty="0"/>
              <a:t>0</a:t>
            </a:r>
            <a:r>
              <a:rPr spc="5" dirty="0"/>
              <a:t>1</a:t>
            </a:r>
            <a:r>
              <a:rPr spc="-5" dirty="0"/>
              <a:t>7</a:t>
            </a:r>
            <a:r>
              <a:rPr spc="-20" dirty="0"/>
              <a:t> </a:t>
            </a:r>
            <a:r>
              <a:rPr spc="15" dirty="0"/>
              <a:t>C</a:t>
            </a:r>
            <a:r>
              <a:rPr spc="-15" dirty="0"/>
              <a:t>i</a:t>
            </a:r>
            <a:r>
              <a:rPr spc="0" dirty="0"/>
              <a:t>s</a:t>
            </a:r>
            <a:r>
              <a:rPr spc="25" dirty="0"/>
              <a:t>c</a:t>
            </a:r>
            <a:r>
              <a:rPr spc="-5" dirty="0"/>
              <a:t>o</a:t>
            </a:r>
            <a:r>
              <a:rPr spc="-20" dirty="0"/>
              <a:t> </a:t>
            </a:r>
            <a:r>
              <a:rPr spc="-15" dirty="0"/>
              <a:t>an</a:t>
            </a:r>
            <a:r>
              <a:rPr spc="5" dirty="0"/>
              <a:t>d/</a:t>
            </a:r>
            <a:r>
              <a:rPr spc="-40" dirty="0"/>
              <a:t>o</a:t>
            </a:r>
            <a:r>
              <a:rPr spc="-5" dirty="0"/>
              <a:t>r</a:t>
            </a:r>
            <a:r>
              <a:rPr spc="15" dirty="0"/>
              <a:t> </a:t>
            </a:r>
            <a:r>
              <a:rPr spc="-15" dirty="0"/>
              <a:t>i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-40" dirty="0"/>
              <a:t>a</a:t>
            </a:r>
            <a:r>
              <a:rPr spc="5" dirty="0"/>
              <a:t>ff</a:t>
            </a:r>
            <a:r>
              <a:rPr spc="-15" dirty="0"/>
              <a:t>il</a:t>
            </a:r>
            <a:r>
              <a:rPr spc="5" dirty="0"/>
              <a:t>i</a:t>
            </a:r>
            <a:r>
              <a:rPr spc="-15" dirty="0"/>
              <a:t>a</a:t>
            </a:r>
            <a:r>
              <a:rPr spc="5" dirty="0"/>
              <a:t>t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5" dirty="0"/>
              <a:t>A</a:t>
            </a:r>
            <a:r>
              <a:rPr spc="-15" dirty="0"/>
              <a:t>l</a:t>
            </a:r>
            <a:r>
              <a:rPr spc="-5" dirty="0"/>
              <a:t>l</a:t>
            </a:r>
            <a:r>
              <a:rPr spc="-15" dirty="0"/>
              <a:t> </a:t>
            </a:r>
            <a:r>
              <a:rPr spc="10" dirty="0"/>
              <a:t>r</a:t>
            </a:r>
            <a:r>
              <a:rPr spc="-15" dirty="0"/>
              <a:t>i</a:t>
            </a:r>
            <a:r>
              <a:rPr spc="5" dirty="0"/>
              <a:t>g</a:t>
            </a:r>
            <a:r>
              <a:rPr spc="-15" dirty="0"/>
              <a:t>h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15" dirty="0"/>
              <a:t>e</a:t>
            </a:r>
            <a:r>
              <a:rPr spc="10" dirty="0"/>
              <a:t>r</a:t>
            </a:r>
            <a:r>
              <a:rPr spc="-20" dirty="0"/>
              <a:t>v</a:t>
            </a:r>
            <a:r>
              <a:rPr spc="-15" dirty="0"/>
              <a:t>e</a:t>
            </a:r>
            <a:r>
              <a:rPr spc="5" dirty="0"/>
              <a:t>d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10" dirty="0"/>
              <a:t>T</a:t>
            </a:r>
            <a:r>
              <a:rPr spc="-15" dirty="0"/>
              <a:t>hi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5" dirty="0"/>
              <a:t>d</a:t>
            </a:r>
            <a:r>
              <a:rPr spc="-40" dirty="0"/>
              <a:t>o</a:t>
            </a:r>
            <a:r>
              <a:rPr spc="25" dirty="0"/>
              <a:t>c</a:t>
            </a:r>
            <a:r>
              <a:rPr spc="-15" dirty="0"/>
              <a:t>u</a:t>
            </a:r>
            <a:r>
              <a:rPr dirty="0"/>
              <a:t>m</a:t>
            </a:r>
            <a:r>
              <a:rPr spc="-15" dirty="0"/>
              <a:t>e</a:t>
            </a:r>
            <a:r>
              <a:rPr spc="5" dirty="0"/>
              <a:t>n</a:t>
            </a:r>
            <a:r>
              <a:rPr spc="-5" dirty="0"/>
              <a:t>t</a:t>
            </a:r>
            <a:r>
              <a:rPr spc="-15" dirty="0"/>
              <a:t> </a:t>
            </a:r>
            <a:r>
              <a:rPr spc="5" dirty="0"/>
              <a:t>i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-10" dirty="0"/>
              <a:t>C</a:t>
            </a:r>
            <a:r>
              <a:rPr spc="-15" dirty="0"/>
              <a:t>i</a:t>
            </a:r>
            <a:r>
              <a:rPr spc="0" dirty="0"/>
              <a:t>sc</a:t>
            </a:r>
            <a:r>
              <a:rPr spc="-5" dirty="0"/>
              <a:t>o</a:t>
            </a:r>
            <a:r>
              <a:rPr spc="-15" dirty="0"/>
              <a:t> P</a:t>
            </a:r>
            <a:r>
              <a:rPr spc="5" dirty="0"/>
              <a:t>u</a:t>
            </a:r>
            <a:r>
              <a:rPr spc="-15" dirty="0"/>
              <a:t>b</a:t>
            </a:r>
            <a:r>
              <a:rPr spc="5" dirty="0"/>
              <a:t>l</a:t>
            </a:r>
            <a:r>
              <a:rPr spc="-15" dirty="0"/>
              <a:t>i</a:t>
            </a:r>
            <a:r>
              <a:rPr spc="0" dirty="0"/>
              <a:t>c</a:t>
            </a:r>
            <a:r>
              <a:rPr spc="-5"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5" dirty="0"/>
              <a:t>P</a:t>
            </a:r>
            <a:r>
              <a:rPr spc="-40" dirty="0"/>
              <a:t>a</a:t>
            </a:r>
            <a:r>
              <a:rPr spc="5" dirty="0"/>
              <a:t>g</a:t>
            </a:r>
            <a:r>
              <a:rPr spc="-5" dirty="0"/>
              <a:t>e</a:t>
            </a:r>
            <a:r>
              <a:rPr spc="5" dirty="0"/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‹Nº›</a:t>
            </a:fld>
            <a:r>
              <a:rPr b="1" spc="5" dirty="0">
                <a:latin typeface="Arial"/>
                <a:cs typeface="Arial"/>
              </a:rPr>
              <a:t> </a:t>
            </a:r>
            <a:r>
              <a:rPr spc="-40" dirty="0"/>
              <a:t>o</a:t>
            </a:r>
            <a:r>
              <a:rPr spc="-5" dirty="0"/>
              <a:t>f</a:t>
            </a:r>
            <a:r>
              <a:rPr spc="35" dirty="0"/>
              <a:t> </a:t>
            </a:r>
            <a:r>
              <a:rPr b="1" spc="5" dirty="0">
                <a:latin typeface="Arial"/>
                <a:cs typeface="Arial"/>
              </a:rPr>
              <a:t>28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5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-15" dirty="0"/>
              <a:t> </a:t>
            </a:r>
            <a:r>
              <a:rPr spc="5" dirty="0"/>
              <a:t>2</a:t>
            </a:r>
            <a:r>
              <a:rPr spc="-15" dirty="0"/>
              <a:t>0</a:t>
            </a:r>
            <a:r>
              <a:rPr spc="5" dirty="0"/>
              <a:t>1</a:t>
            </a:r>
            <a:r>
              <a:rPr spc="-5" dirty="0"/>
              <a:t>7</a:t>
            </a:r>
            <a:r>
              <a:rPr spc="-20" dirty="0"/>
              <a:t> </a:t>
            </a:r>
            <a:r>
              <a:rPr spc="15" dirty="0"/>
              <a:t>C</a:t>
            </a:r>
            <a:r>
              <a:rPr spc="-15" dirty="0"/>
              <a:t>i</a:t>
            </a:r>
            <a:r>
              <a:rPr spc="0" dirty="0"/>
              <a:t>s</a:t>
            </a:r>
            <a:r>
              <a:rPr spc="25" dirty="0"/>
              <a:t>c</a:t>
            </a:r>
            <a:r>
              <a:rPr spc="-5" dirty="0"/>
              <a:t>o</a:t>
            </a:r>
            <a:r>
              <a:rPr spc="-20" dirty="0"/>
              <a:t> </a:t>
            </a:r>
            <a:r>
              <a:rPr spc="-15" dirty="0"/>
              <a:t>an</a:t>
            </a:r>
            <a:r>
              <a:rPr spc="5" dirty="0"/>
              <a:t>d/</a:t>
            </a:r>
            <a:r>
              <a:rPr spc="-40" dirty="0"/>
              <a:t>o</a:t>
            </a:r>
            <a:r>
              <a:rPr spc="-5" dirty="0"/>
              <a:t>r</a:t>
            </a:r>
            <a:r>
              <a:rPr spc="15" dirty="0"/>
              <a:t> </a:t>
            </a:r>
            <a:r>
              <a:rPr spc="-15" dirty="0"/>
              <a:t>i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-40" dirty="0"/>
              <a:t>a</a:t>
            </a:r>
            <a:r>
              <a:rPr spc="5" dirty="0"/>
              <a:t>ff</a:t>
            </a:r>
            <a:r>
              <a:rPr spc="-15" dirty="0"/>
              <a:t>il</a:t>
            </a:r>
            <a:r>
              <a:rPr spc="5" dirty="0"/>
              <a:t>i</a:t>
            </a:r>
            <a:r>
              <a:rPr spc="-15" dirty="0"/>
              <a:t>a</a:t>
            </a:r>
            <a:r>
              <a:rPr spc="5" dirty="0"/>
              <a:t>t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5" dirty="0"/>
              <a:t>A</a:t>
            </a:r>
            <a:r>
              <a:rPr spc="-15" dirty="0"/>
              <a:t>l</a:t>
            </a:r>
            <a:r>
              <a:rPr spc="-5" dirty="0"/>
              <a:t>l</a:t>
            </a:r>
            <a:r>
              <a:rPr spc="-15" dirty="0"/>
              <a:t> </a:t>
            </a:r>
            <a:r>
              <a:rPr spc="10" dirty="0"/>
              <a:t>r</a:t>
            </a:r>
            <a:r>
              <a:rPr spc="-15" dirty="0"/>
              <a:t>i</a:t>
            </a:r>
            <a:r>
              <a:rPr spc="5" dirty="0"/>
              <a:t>g</a:t>
            </a:r>
            <a:r>
              <a:rPr spc="-15" dirty="0"/>
              <a:t>h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15" dirty="0"/>
              <a:t>e</a:t>
            </a:r>
            <a:r>
              <a:rPr spc="10" dirty="0"/>
              <a:t>r</a:t>
            </a:r>
            <a:r>
              <a:rPr spc="-20" dirty="0"/>
              <a:t>v</a:t>
            </a:r>
            <a:r>
              <a:rPr spc="-15" dirty="0"/>
              <a:t>e</a:t>
            </a:r>
            <a:r>
              <a:rPr spc="5" dirty="0"/>
              <a:t>d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10" dirty="0"/>
              <a:t>T</a:t>
            </a:r>
            <a:r>
              <a:rPr spc="-15" dirty="0"/>
              <a:t>hi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5" dirty="0"/>
              <a:t>d</a:t>
            </a:r>
            <a:r>
              <a:rPr spc="-40" dirty="0"/>
              <a:t>o</a:t>
            </a:r>
            <a:r>
              <a:rPr spc="25" dirty="0"/>
              <a:t>c</a:t>
            </a:r>
            <a:r>
              <a:rPr spc="-15" dirty="0"/>
              <a:t>u</a:t>
            </a:r>
            <a:r>
              <a:rPr dirty="0"/>
              <a:t>m</a:t>
            </a:r>
            <a:r>
              <a:rPr spc="-15" dirty="0"/>
              <a:t>e</a:t>
            </a:r>
            <a:r>
              <a:rPr spc="5" dirty="0"/>
              <a:t>n</a:t>
            </a:r>
            <a:r>
              <a:rPr spc="-5" dirty="0"/>
              <a:t>t</a:t>
            </a:r>
            <a:r>
              <a:rPr spc="-15" dirty="0"/>
              <a:t> </a:t>
            </a:r>
            <a:r>
              <a:rPr spc="5" dirty="0"/>
              <a:t>i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-10" dirty="0"/>
              <a:t>C</a:t>
            </a:r>
            <a:r>
              <a:rPr spc="-15" dirty="0"/>
              <a:t>i</a:t>
            </a:r>
            <a:r>
              <a:rPr spc="0" dirty="0"/>
              <a:t>sc</a:t>
            </a:r>
            <a:r>
              <a:rPr spc="-5" dirty="0"/>
              <a:t>o</a:t>
            </a:r>
            <a:r>
              <a:rPr spc="-15" dirty="0"/>
              <a:t> P</a:t>
            </a:r>
            <a:r>
              <a:rPr spc="5" dirty="0"/>
              <a:t>u</a:t>
            </a:r>
            <a:r>
              <a:rPr spc="-15" dirty="0"/>
              <a:t>b</a:t>
            </a:r>
            <a:r>
              <a:rPr spc="5" dirty="0"/>
              <a:t>l</a:t>
            </a:r>
            <a:r>
              <a:rPr spc="-15" dirty="0"/>
              <a:t>i</a:t>
            </a:r>
            <a:r>
              <a:rPr spc="0" dirty="0"/>
              <a:t>c</a:t>
            </a:r>
            <a:r>
              <a:rPr spc="-5" dirty="0"/>
              <a:t>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5" dirty="0"/>
              <a:t>P</a:t>
            </a:r>
            <a:r>
              <a:rPr spc="-40" dirty="0"/>
              <a:t>a</a:t>
            </a:r>
            <a:r>
              <a:rPr spc="5" dirty="0"/>
              <a:t>g</a:t>
            </a:r>
            <a:r>
              <a:rPr spc="-5" dirty="0"/>
              <a:t>e</a:t>
            </a:r>
            <a:r>
              <a:rPr spc="5" dirty="0"/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‹Nº›</a:t>
            </a:fld>
            <a:r>
              <a:rPr b="1" spc="5" dirty="0">
                <a:latin typeface="Arial"/>
                <a:cs typeface="Arial"/>
              </a:rPr>
              <a:t> </a:t>
            </a:r>
            <a:r>
              <a:rPr spc="-40" dirty="0"/>
              <a:t>o</a:t>
            </a:r>
            <a:r>
              <a:rPr spc="-5" dirty="0"/>
              <a:t>f</a:t>
            </a:r>
            <a:r>
              <a:rPr spc="35" dirty="0"/>
              <a:t> </a:t>
            </a:r>
            <a:r>
              <a:rPr b="1" spc="5" dirty="0">
                <a:latin typeface="Arial"/>
                <a:cs typeface="Arial"/>
              </a:rPr>
              <a:t>28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-15" dirty="0"/>
              <a:t> </a:t>
            </a:r>
            <a:r>
              <a:rPr spc="5" dirty="0"/>
              <a:t>2</a:t>
            </a:r>
            <a:r>
              <a:rPr spc="-15" dirty="0"/>
              <a:t>0</a:t>
            </a:r>
            <a:r>
              <a:rPr spc="5" dirty="0"/>
              <a:t>1</a:t>
            </a:r>
            <a:r>
              <a:rPr spc="-5" dirty="0"/>
              <a:t>7</a:t>
            </a:r>
            <a:r>
              <a:rPr spc="-20" dirty="0"/>
              <a:t> </a:t>
            </a:r>
            <a:r>
              <a:rPr spc="15" dirty="0"/>
              <a:t>C</a:t>
            </a:r>
            <a:r>
              <a:rPr spc="-15" dirty="0"/>
              <a:t>i</a:t>
            </a:r>
            <a:r>
              <a:rPr spc="0" dirty="0"/>
              <a:t>s</a:t>
            </a:r>
            <a:r>
              <a:rPr spc="25" dirty="0"/>
              <a:t>c</a:t>
            </a:r>
            <a:r>
              <a:rPr spc="-5" dirty="0"/>
              <a:t>o</a:t>
            </a:r>
            <a:r>
              <a:rPr spc="-20" dirty="0"/>
              <a:t> </a:t>
            </a:r>
            <a:r>
              <a:rPr spc="-15" dirty="0"/>
              <a:t>an</a:t>
            </a:r>
            <a:r>
              <a:rPr spc="5" dirty="0"/>
              <a:t>d/</a:t>
            </a:r>
            <a:r>
              <a:rPr spc="-40" dirty="0"/>
              <a:t>o</a:t>
            </a:r>
            <a:r>
              <a:rPr spc="-5" dirty="0"/>
              <a:t>r</a:t>
            </a:r>
            <a:r>
              <a:rPr spc="15" dirty="0"/>
              <a:t> </a:t>
            </a:r>
            <a:r>
              <a:rPr spc="-15" dirty="0"/>
              <a:t>i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-40" dirty="0"/>
              <a:t>a</a:t>
            </a:r>
            <a:r>
              <a:rPr spc="5" dirty="0"/>
              <a:t>ff</a:t>
            </a:r>
            <a:r>
              <a:rPr spc="-15" dirty="0"/>
              <a:t>il</a:t>
            </a:r>
            <a:r>
              <a:rPr spc="5" dirty="0"/>
              <a:t>i</a:t>
            </a:r>
            <a:r>
              <a:rPr spc="-15" dirty="0"/>
              <a:t>a</a:t>
            </a:r>
            <a:r>
              <a:rPr spc="5" dirty="0"/>
              <a:t>t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5" dirty="0"/>
              <a:t>A</a:t>
            </a:r>
            <a:r>
              <a:rPr spc="-15" dirty="0"/>
              <a:t>l</a:t>
            </a:r>
            <a:r>
              <a:rPr spc="-5" dirty="0"/>
              <a:t>l</a:t>
            </a:r>
            <a:r>
              <a:rPr spc="-15" dirty="0"/>
              <a:t> </a:t>
            </a:r>
            <a:r>
              <a:rPr spc="10" dirty="0"/>
              <a:t>r</a:t>
            </a:r>
            <a:r>
              <a:rPr spc="-15" dirty="0"/>
              <a:t>i</a:t>
            </a:r>
            <a:r>
              <a:rPr spc="5" dirty="0"/>
              <a:t>g</a:t>
            </a:r>
            <a:r>
              <a:rPr spc="-15" dirty="0"/>
              <a:t>h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15" dirty="0"/>
              <a:t>e</a:t>
            </a:r>
            <a:r>
              <a:rPr spc="10" dirty="0"/>
              <a:t>r</a:t>
            </a:r>
            <a:r>
              <a:rPr spc="-20" dirty="0"/>
              <a:t>v</a:t>
            </a:r>
            <a:r>
              <a:rPr spc="-15" dirty="0"/>
              <a:t>e</a:t>
            </a:r>
            <a:r>
              <a:rPr spc="5" dirty="0"/>
              <a:t>d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10" dirty="0"/>
              <a:t>T</a:t>
            </a:r>
            <a:r>
              <a:rPr spc="-15" dirty="0"/>
              <a:t>hi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5" dirty="0"/>
              <a:t>d</a:t>
            </a:r>
            <a:r>
              <a:rPr spc="-40" dirty="0"/>
              <a:t>o</a:t>
            </a:r>
            <a:r>
              <a:rPr spc="25" dirty="0"/>
              <a:t>c</a:t>
            </a:r>
            <a:r>
              <a:rPr spc="-15" dirty="0"/>
              <a:t>u</a:t>
            </a:r>
            <a:r>
              <a:rPr dirty="0"/>
              <a:t>m</a:t>
            </a:r>
            <a:r>
              <a:rPr spc="-15" dirty="0"/>
              <a:t>e</a:t>
            </a:r>
            <a:r>
              <a:rPr spc="5" dirty="0"/>
              <a:t>n</a:t>
            </a:r>
            <a:r>
              <a:rPr spc="-5" dirty="0"/>
              <a:t>t</a:t>
            </a:r>
            <a:r>
              <a:rPr spc="-15" dirty="0"/>
              <a:t> </a:t>
            </a:r>
            <a:r>
              <a:rPr spc="5" dirty="0"/>
              <a:t>i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-10" dirty="0"/>
              <a:t>C</a:t>
            </a:r>
            <a:r>
              <a:rPr spc="-15" dirty="0"/>
              <a:t>i</a:t>
            </a:r>
            <a:r>
              <a:rPr spc="0" dirty="0"/>
              <a:t>sc</a:t>
            </a:r>
            <a:r>
              <a:rPr spc="-5" dirty="0"/>
              <a:t>o</a:t>
            </a:r>
            <a:r>
              <a:rPr spc="-15" dirty="0"/>
              <a:t> P</a:t>
            </a:r>
            <a:r>
              <a:rPr spc="5" dirty="0"/>
              <a:t>u</a:t>
            </a:r>
            <a:r>
              <a:rPr spc="-15" dirty="0"/>
              <a:t>b</a:t>
            </a:r>
            <a:r>
              <a:rPr spc="5" dirty="0"/>
              <a:t>l</a:t>
            </a:r>
            <a:r>
              <a:rPr spc="-15" dirty="0"/>
              <a:t>i</a:t>
            </a:r>
            <a:r>
              <a:rPr spc="0" dirty="0"/>
              <a:t>c</a:t>
            </a:r>
            <a:r>
              <a:rPr spc="-5" dirty="0"/>
              <a:t>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5" dirty="0"/>
              <a:t>P</a:t>
            </a:r>
            <a:r>
              <a:rPr spc="-40" dirty="0"/>
              <a:t>a</a:t>
            </a:r>
            <a:r>
              <a:rPr spc="5" dirty="0"/>
              <a:t>g</a:t>
            </a:r>
            <a:r>
              <a:rPr spc="-5" dirty="0"/>
              <a:t>e</a:t>
            </a:r>
            <a:r>
              <a:rPr spc="5" dirty="0"/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‹Nº›</a:t>
            </a:fld>
            <a:r>
              <a:rPr b="1" spc="5" dirty="0">
                <a:latin typeface="Arial"/>
                <a:cs typeface="Arial"/>
              </a:rPr>
              <a:t> </a:t>
            </a:r>
            <a:r>
              <a:rPr spc="-40" dirty="0"/>
              <a:t>o</a:t>
            </a:r>
            <a:r>
              <a:rPr spc="-5" dirty="0"/>
              <a:t>f</a:t>
            </a:r>
            <a:r>
              <a:rPr spc="35" dirty="0"/>
              <a:t> </a:t>
            </a:r>
            <a:r>
              <a:rPr b="1" spc="5" dirty="0">
                <a:latin typeface="Arial"/>
                <a:cs typeface="Arial"/>
              </a:rPr>
              <a:t>28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-15" dirty="0"/>
              <a:t> </a:t>
            </a:r>
            <a:r>
              <a:rPr spc="5" dirty="0"/>
              <a:t>2</a:t>
            </a:r>
            <a:r>
              <a:rPr spc="-15" dirty="0"/>
              <a:t>0</a:t>
            </a:r>
            <a:r>
              <a:rPr spc="5" dirty="0"/>
              <a:t>1</a:t>
            </a:r>
            <a:r>
              <a:rPr spc="-5" dirty="0"/>
              <a:t>7</a:t>
            </a:r>
            <a:r>
              <a:rPr spc="-20" dirty="0"/>
              <a:t> </a:t>
            </a:r>
            <a:r>
              <a:rPr spc="15" dirty="0"/>
              <a:t>C</a:t>
            </a:r>
            <a:r>
              <a:rPr spc="-15" dirty="0"/>
              <a:t>i</a:t>
            </a:r>
            <a:r>
              <a:rPr spc="0" dirty="0"/>
              <a:t>s</a:t>
            </a:r>
            <a:r>
              <a:rPr spc="25" dirty="0"/>
              <a:t>c</a:t>
            </a:r>
            <a:r>
              <a:rPr spc="-5" dirty="0"/>
              <a:t>o</a:t>
            </a:r>
            <a:r>
              <a:rPr spc="-20" dirty="0"/>
              <a:t> </a:t>
            </a:r>
            <a:r>
              <a:rPr spc="-15" dirty="0"/>
              <a:t>an</a:t>
            </a:r>
            <a:r>
              <a:rPr spc="5" dirty="0"/>
              <a:t>d/</a:t>
            </a:r>
            <a:r>
              <a:rPr spc="-40" dirty="0"/>
              <a:t>o</a:t>
            </a:r>
            <a:r>
              <a:rPr spc="-5" dirty="0"/>
              <a:t>r</a:t>
            </a:r>
            <a:r>
              <a:rPr spc="15" dirty="0"/>
              <a:t> </a:t>
            </a:r>
            <a:r>
              <a:rPr spc="-15" dirty="0"/>
              <a:t>i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-40" dirty="0"/>
              <a:t>a</a:t>
            </a:r>
            <a:r>
              <a:rPr spc="5" dirty="0"/>
              <a:t>ff</a:t>
            </a:r>
            <a:r>
              <a:rPr spc="-15" dirty="0"/>
              <a:t>il</a:t>
            </a:r>
            <a:r>
              <a:rPr spc="5" dirty="0"/>
              <a:t>i</a:t>
            </a:r>
            <a:r>
              <a:rPr spc="-15" dirty="0"/>
              <a:t>a</a:t>
            </a:r>
            <a:r>
              <a:rPr spc="5" dirty="0"/>
              <a:t>t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5" dirty="0"/>
              <a:t>A</a:t>
            </a:r>
            <a:r>
              <a:rPr spc="-15" dirty="0"/>
              <a:t>l</a:t>
            </a:r>
            <a:r>
              <a:rPr spc="-5" dirty="0"/>
              <a:t>l</a:t>
            </a:r>
            <a:r>
              <a:rPr spc="-15" dirty="0"/>
              <a:t> </a:t>
            </a:r>
            <a:r>
              <a:rPr spc="10" dirty="0"/>
              <a:t>r</a:t>
            </a:r>
            <a:r>
              <a:rPr spc="-15" dirty="0"/>
              <a:t>i</a:t>
            </a:r>
            <a:r>
              <a:rPr spc="5" dirty="0"/>
              <a:t>g</a:t>
            </a:r>
            <a:r>
              <a:rPr spc="-15" dirty="0"/>
              <a:t>h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15" dirty="0"/>
              <a:t>e</a:t>
            </a:r>
            <a:r>
              <a:rPr spc="10" dirty="0"/>
              <a:t>r</a:t>
            </a:r>
            <a:r>
              <a:rPr spc="-20" dirty="0"/>
              <a:t>v</a:t>
            </a:r>
            <a:r>
              <a:rPr spc="-15" dirty="0"/>
              <a:t>e</a:t>
            </a:r>
            <a:r>
              <a:rPr spc="5" dirty="0"/>
              <a:t>d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10" dirty="0"/>
              <a:t>T</a:t>
            </a:r>
            <a:r>
              <a:rPr spc="-15" dirty="0"/>
              <a:t>hi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5" dirty="0"/>
              <a:t>d</a:t>
            </a:r>
            <a:r>
              <a:rPr spc="-40" dirty="0"/>
              <a:t>o</a:t>
            </a:r>
            <a:r>
              <a:rPr spc="25" dirty="0"/>
              <a:t>c</a:t>
            </a:r>
            <a:r>
              <a:rPr spc="-15" dirty="0"/>
              <a:t>u</a:t>
            </a:r>
            <a:r>
              <a:rPr dirty="0"/>
              <a:t>m</a:t>
            </a:r>
            <a:r>
              <a:rPr spc="-15" dirty="0"/>
              <a:t>e</a:t>
            </a:r>
            <a:r>
              <a:rPr spc="5" dirty="0"/>
              <a:t>n</a:t>
            </a:r>
            <a:r>
              <a:rPr spc="-5" dirty="0"/>
              <a:t>t</a:t>
            </a:r>
            <a:r>
              <a:rPr spc="-15" dirty="0"/>
              <a:t> </a:t>
            </a:r>
            <a:r>
              <a:rPr spc="5" dirty="0"/>
              <a:t>i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-10" dirty="0"/>
              <a:t>C</a:t>
            </a:r>
            <a:r>
              <a:rPr spc="-15" dirty="0"/>
              <a:t>i</a:t>
            </a:r>
            <a:r>
              <a:rPr spc="0" dirty="0"/>
              <a:t>sc</a:t>
            </a:r>
            <a:r>
              <a:rPr spc="-5" dirty="0"/>
              <a:t>o</a:t>
            </a:r>
            <a:r>
              <a:rPr spc="-15" dirty="0"/>
              <a:t> P</a:t>
            </a:r>
            <a:r>
              <a:rPr spc="5" dirty="0"/>
              <a:t>u</a:t>
            </a:r>
            <a:r>
              <a:rPr spc="-15" dirty="0"/>
              <a:t>b</a:t>
            </a:r>
            <a:r>
              <a:rPr spc="5" dirty="0"/>
              <a:t>l</a:t>
            </a:r>
            <a:r>
              <a:rPr spc="-15" dirty="0"/>
              <a:t>i</a:t>
            </a:r>
            <a:r>
              <a:rPr spc="0" dirty="0"/>
              <a:t>c</a:t>
            </a:r>
            <a:r>
              <a:rPr spc="-5" dirty="0"/>
              <a:t>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5" dirty="0"/>
              <a:t>P</a:t>
            </a:r>
            <a:r>
              <a:rPr spc="-40" dirty="0"/>
              <a:t>a</a:t>
            </a:r>
            <a:r>
              <a:rPr spc="5" dirty="0"/>
              <a:t>g</a:t>
            </a:r>
            <a:r>
              <a:rPr spc="-5" dirty="0"/>
              <a:t>e</a:t>
            </a:r>
            <a:r>
              <a:rPr spc="5" dirty="0"/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‹Nº›</a:t>
            </a:fld>
            <a:r>
              <a:rPr b="1" spc="5" dirty="0">
                <a:latin typeface="Arial"/>
                <a:cs typeface="Arial"/>
              </a:rPr>
              <a:t> </a:t>
            </a:r>
            <a:r>
              <a:rPr spc="-40" dirty="0"/>
              <a:t>o</a:t>
            </a:r>
            <a:r>
              <a:rPr spc="-5" dirty="0"/>
              <a:t>f</a:t>
            </a:r>
            <a:r>
              <a:rPr spc="35" dirty="0"/>
              <a:t> </a:t>
            </a:r>
            <a:r>
              <a:rPr b="1" spc="5" dirty="0">
                <a:latin typeface="Arial"/>
                <a:cs typeface="Arial"/>
              </a:rPr>
              <a:t>28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67512" y="690372"/>
            <a:ext cx="6437630" cy="0"/>
          </a:xfrm>
          <a:custGeom>
            <a:avLst/>
            <a:gdLst/>
            <a:ahLst/>
            <a:cxnLst/>
            <a:rect l="l" t="t" r="r" b="b"/>
            <a:pathLst>
              <a:path w="6437630">
                <a:moveTo>
                  <a:pt x="0" y="0"/>
                </a:moveTo>
                <a:lnTo>
                  <a:pt x="6437376" y="0"/>
                </a:lnTo>
              </a:path>
            </a:pathLst>
          </a:custGeom>
          <a:ln w="28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5"/>
            <a:ext cx="6995159" cy="16093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59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73100" y="9485658"/>
            <a:ext cx="3790315" cy="126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-15" dirty="0"/>
              <a:t> </a:t>
            </a:r>
            <a:r>
              <a:rPr spc="5" dirty="0"/>
              <a:t>2</a:t>
            </a:r>
            <a:r>
              <a:rPr spc="-15" dirty="0"/>
              <a:t>0</a:t>
            </a:r>
            <a:r>
              <a:rPr spc="5" dirty="0"/>
              <a:t>1</a:t>
            </a:r>
            <a:r>
              <a:rPr spc="-5" dirty="0"/>
              <a:t>7</a:t>
            </a:r>
            <a:r>
              <a:rPr spc="-20" dirty="0"/>
              <a:t> </a:t>
            </a:r>
            <a:r>
              <a:rPr spc="15" dirty="0"/>
              <a:t>C</a:t>
            </a:r>
            <a:r>
              <a:rPr spc="-15" dirty="0"/>
              <a:t>i</a:t>
            </a:r>
            <a:r>
              <a:rPr spc="0" dirty="0"/>
              <a:t>s</a:t>
            </a:r>
            <a:r>
              <a:rPr spc="25" dirty="0"/>
              <a:t>c</a:t>
            </a:r>
            <a:r>
              <a:rPr spc="-5" dirty="0"/>
              <a:t>o</a:t>
            </a:r>
            <a:r>
              <a:rPr spc="-20" dirty="0"/>
              <a:t> </a:t>
            </a:r>
            <a:r>
              <a:rPr spc="-15" dirty="0"/>
              <a:t>an</a:t>
            </a:r>
            <a:r>
              <a:rPr spc="5" dirty="0"/>
              <a:t>d/</a:t>
            </a:r>
            <a:r>
              <a:rPr spc="-40" dirty="0"/>
              <a:t>o</a:t>
            </a:r>
            <a:r>
              <a:rPr spc="-5" dirty="0"/>
              <a:t>r</a:t>
            </a:r>
            <a:r>
              <a:rPr spc="15" dirty="0"/>
              <a:t> </a:t>
            </a:r>
            <a:r>
              <a:rPr spc="-15" dirty="0"/>
              <a:t>i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-40" dirty="0"/>
              <a:t>a</a:t>
            </a:r>
            <a:r>
              <a:rPr spc="5" dirty="0"/>
              <a:t>ff</a:t>
            </a:r>
            <a:r>
              <a:rPr spc="-15" dirty="0"/>
              <a:t>il</a:t>
            </a:r>
            <a:r>
              <a:rPr spc="5" dirty="0"/>
              <a:t>i</a:t>
            </a:r>
            <a:r>
              <a:rPr spc="-15" dirty="0"/>
              <a:t>a</a:t>
            </a:r>
            <a:r>
              <a:rPr spc="5" dirty="0"/>
              <a:t>t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5" dirty="0"/>
              <a:t>A</a:t>
            </a:r>
            <a:r>
              <a:rPr spc="-15" dirty="0"/>
              <a:t>l</a:t>
            </a:r>
            <a:r>
              <a:rPr spc="-5" dirty="0"/>
              <a:t>l</a:t>
            </a:r>
            <a:r>
              <a:rPr spc="-15" dirty="0"/>
              <a:t> </a:t>
            </a:r>
            <a:r>
              <a:rPr spc="10" dirty="0"/>
              <a:t>r</a:t>
            </a:r>
            <a:r>
              <a:rPr spc="-15" dirty="0"/>
              <a:t>i</a:t>
            </a:r>
            <a:r>
              <a:rPr spc="5" dirty="0"/>
              <a:t>g</a:t>
            </a:r>
            <a:r>
              <a:rPr spc="-15" dirty="0"/>
              <a:t>h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15" dirty="0"/>
              <a:t>e</a:t>
            </a:r>
            <a:r>
              <a:rPr spc="10" dirty="0"/>
              <a:t>r</a:t>
            </a:r>
            <a:r>
              <a:rPr spc="-20" dirty="0"/>
              <a:t>v</a:t>
            </a:r>
            <a:r>
              <a:rPr spc="-15" dirty="0"/>
              <a:t>e</a:t>
            </a:r>
            <a:r>
              <a:rPr spc="5" dirty="0"/>
              <a:t>d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10" dirty="0"/>
              <a:t>T</a:t>
            </a:r>
            <a:r>
              <a:rPr spc="-15" dirty="0"/>
              <a:t>hi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5" dirty="0"/>
              <a:t>d</a:t>
            </a:r>
            <a:r>
              <a:rPr spc="-40" dirty="0"/>
              <a:t>o</a:t>
            </a:r>
            <a:r>
              <a:rPr spc="25" dirty="0"/>
              <a:t>c</a:t>
            </a:r>
            <a:r>
              <a:rPr spc="-15" dirty="0"/>
              <a:t>u</a:t>
            </a:r>
            <a:r>
              <a:rPr dirty="0"/>
              <a:t>m</a:t>
            </a:r>
            <a:r>
              <a:rPr spc="-15" dirty="0"/>
              <a:t>e</a:t>
            </a:r>
            <a:r>
              <a:rPr spc="5" dirty="0"/>
              <a:t>n</a:t>
            </a:r>
            <a:r>
              <a:rPr spc="-5" dirty="0"/>
              <a:t>t</a:t>
            </a:r>
            <a:r>
              <a:rPr spc="-15" dirty="0"/>
              <a:t> </a:t>
            </a:r>
            <a:r>
              <a:rPr spc="5" dirty="0"/>
              <a:t>i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-10" dirty="0"/>
              <a:t>C</a:t>
            </a:r>
            <a:r>
              <a:rPr spc="-15" dirty="0"/>
              <a:t>i</a:t>
            </a:r>
            <a:r>
              <a:rPr spc="0" dirty="0"/>
              <a:t>sc</a:t>
            </a:r>
            <a:r>
              <a:rPr spc="-5" dirty="0"/>
              <a:t>o</a:t>
            </a:r>
            <a:r>
              <a:rPr spc="-15" dirty="0"/>
              <a:t> P</a:t>
            </a:r>
            <a:r>
              <a:rPr spc="5" dirty="0"/>
              <a:t>u</a:t>
            </a:r>
            <a:r>
              <a:rPr spc="-15" dirty="0"/>
              <a:t>b</a:t>
            </a:r>
            <a:r>
              <a:rPr spc="5" dirty="0"/>
              <a:t>l</a:t>
            </a:r>
            <a:r>
              <a:rPr spc="-15" dirty="0"/>
              <a:t>i</a:t>
            </a:r>
            <a:r>
              <a:rPr spc="0" dirty="0"/>
              <a:t>c</a:t>
            </a:r>
            <a:r>
              <a:rPr spc="-5" dirty="0"/>
              <a:t>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39882" y="9485658"/>
            <a:ext cx="659765" cy="126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5" dirty="0"/>
              <a:t>P</a:t>
            </a:r>
            <a:r>
              <a:rPr spc="-40" dirty="0"/>
              <a:t>a</a:t>
            </a:r>
            <a:r>
              <a:rPr spc="5" dirty="0"/>
              <a:t>g</a:t>
            </a:r>
            <a:r>
              <a:rPr spc="-5" dirty="0"/>
              <a:t>e</a:t>
            </a:r>
            <a:r>
              <a:rPr spc="5" dirty="0"/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‹Nº›</a:t>
            </a:fld>
            <a:r>
              <a:rPr b="1" spc="5" dirty="0">
                <a:latin typeface="Arial"/>
                <a:cs typeface="Arial"/>
              </a:rPr>
              <a:t> </a:t>
            </a:r>
            <a:r>
              <a:rPr spc="-40" dirty="0"/>
              <a:t>o</a:t>
            </a:r>
            <a:r>
              <a:rPr spc="-5" dirty="0"/>
              <a:t>f</a:t>
            </a:r>
            <a:r>
              <a:rPr spc="35" dirty="0"/>
              <a:t> </a:t>
            </a:r>
            <a:r>
              <a:rPr b="1" spc="5" dirty="0">
                <a:latin typeface="Arial"/>
                <a:cs typeface="Arial"/>
              </a:rPr>
              <a:t>28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82880"/>
            <a:ext cx="7757158" cy="678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3100" y="967868"/>
            <a:ext cx="6121400" cy="777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L</a:t>
            </a:r>
            <a:r>
              <a:rPr sz="1600" b="1" spc="-10" dirty="0">
                <a:latin typeface="Arial"/>
                <a:cs typeface="Arial"/>
              </a:rPr>
              <a:t>a</a:t>
            </a:r>
            <a:r>
              <a:rPr sz="1600" b="1" dirty="0">
                <a:latin typeface="Arial"/>
                <a:cs typeface="Arial"/>
              </a:rPr>
              <a:t>b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- </a:t>
            </a:r>
            <a:r>
              <a:rPr sz="1600" b="1" spc="-10" dirty="0">
                <a:latin typeface="Arial"/>
                <a:cs typeface="Arial"/>
              </a:rPr>
              <a:t>C</a:t>
            </a:r>
            <a:r>
              <a:rPr sz="1600" b="1" spc="-25" dirty="0">
                <a:latin typeface="Arial"/>
                <a:cs typeface="Arial"/>
              </a:rPr>
              <a:t>o</a:t>
            </a:r>
            <a:r>
              <a:rPr sz="1600" b="1" dirty="0">
                <a:latin typeface="Arial"/>
                <a:cs typeface="Arial"/>
              </a:rPr>
              <a:t>n</a:t>
            </a:r>
            <a:r>
              <a:rPr sz="1600" b="1" spc="-10" dirty="0">
                <a:latin typeface="Arial"/>
                <a:cs typeface="Arial"/>
              </a:rPr>
              <a:t>f</a:t>
            </a:r>
            <a:r>
              <a:rPr sz="1600" b="1" spc="5" dirty="0">
                <a:latin typeface="Arial"/>
                <a:cs typeface="Arial"/>
              </a:rPr>
              <a:t>i</a:t>
            </a:r>
            <a:r>
              <a:rPr sz="1600" b="1" spc="-25" dirty="0">
                <a:latin typeface="Arial"/>
                <a:cs typeface="Arial"/>
              </a:rPr>
              <a:t>g</a:t>
            </a:r>
            <a:r>
              <a:rPr sz="1600" b="1" dirty="0">
                <a:latin typeface="Arial"/>
                <a:cs typeface="Arial"/>
              </a:rPr>
              <a:t>u</a:t>
            </a:r>
            <a:r>
              <a:rPr sz="1600" b="1" spc="-5" dirty="0">
                <a:latin typeface="Arial"/>
                <a:cs typeface="Arial"/>
              </a:rPr>
              <a:t>r</a:t>
            </a:r>
            <a:r>
              <a:rPr sz="1600" b="1" spc="5" dirty="0">
                <a:latin typeface="Arial"/>
                <a:cs typeface="Arial"/>
              </a:rPr>
              <a:t>i</a:t>
            </a:r>
            <a:r>
              <a:rPr sz="1600" b="1" spc="-25" dirty="0">
                <a:latin typeface="Arial"/>
                <a:cs typeface="Arial"/>
              </a:rPr>
              <a:t>n</a:t>
            </a:r>
            <a:r>
              <a:rPr sz="1600" b="1" dirty="0">
                <a:latin typeface="Arial"/>
                <a:cs typeface="Arial"/>
              </a:rPr>
              <a:t>g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Bas</a:t>
            </a:r>
            <a:r>
              <a:rPr sz="1600" b="1" spc="5" dirty="0">
                <a:latin typeface="Arial"/>
                <a:cs typeface="Arial"/>
              </a:rPr>
              <a:t>i</a:t>
            </a:r>
            <a:r>
              <a:rPr sz="1600" b="1" dirty="0">
                <a:latin typeface="Arial"/>
                <a:cs typeface="Arial"/>
              </a:rPr>
              <a:t>c</a:t>
            </a:r>
            <a:r>
              <a:rPr sz="1600" b="1" spc="-20" dirty="0">
                <a:latin typeface="Arial"/>
                <a:cs typeface="Arial"/>
              </a:rPr>
              <a:t> S</a:t>
            </a:r>
            <a:r>
              <a:rPr sz="1600" b="1" spc="5" dirty="0">
                <a:latin typeface="Arial"/>
                <a:cs typeface="Arial"/>
              </a:rPr>
              <a:t>i</a:t>
            </a:r>
            <a:r>
              <a:rPr sz="1600" b="1" dirty="0">
                <a:latin typeface="Arial"/>
                <a:cs typeface="Arial"/>
              </a:rPr>
              <a:t>n</a:t>
            </a:r>
            <a:r>
              <a:rPr sz="1600" b="1" spc="-25" dirty="0">
                <a:latin typeface="Arial"/>
                <a:cs typeface="Arial"/>
              </a:rPr>
              <a:t>g</a:t>
            </a:r>
            <a:r>
              <a:rPr sz="1600" b="1" spc="5" dirty="0">
                <a:latin typeface="Arial"/>
                <a:cs typeface="Arial"/>
              </a:rPr>
              <a:t>l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spc="-35" dirty="0">
                <a:latin typeface="Arial"/>
                <a:cs typeface="Arial"/>
              </a:rPr>
              <a:t>-</a:t>
            </a:r>
            <a:r>
              <a:rPr sz="1600" b="1" spc="-60" dirty="0">
                <a:latin typeface="Arial"/>
                <a:cs typeface="Arial"/>
              </a:rPr>
              <a:t>A</a:t>
            </a:r>
            <a:r>
              <a:rPr sz="1600" b="1" spc="20" dirty="0">
                <a:latin typeface="Arial"/>
                <a:cs typeface="Arial"/>
              </a:rPr>
              <a:t>r</a:t>
            </a:r>
            <a:r>
              <a:rPr sz="1600" b="1" spc="-10" dirty="0">
                <a:latin typeface="Arial"/>
                <a:cs typeface="Arial"/>
              </a:rPr>
              <a:t>e</a:t>
            </a:r>
            <a:r>
              <a:rPr sz="1600" b="1" dirty="0">
                <a:latin typeface="Arial"/>
                <a:cs typeface="Arial"/>
              </a:rPr>
              <a:t>a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</a:t>
            </a:r>
            <a:r>
              <a:rPr sz="1600" b="1" spc="5" dirty="0">
                <a:latin typeface="Arial"/>
                <a:cs typeface="Arial"/>
              </a:rPr>
              <a:t>SP</a:t>
            </a:r>
            <a:r>
              <a:rPr sz="1600" b="1" dirty="0">
                <a:latin typeface="Arial"/>
                <a:cs typeface="Arial"/>
              </a:rPr>
              <a:t>F</a:t>
            </a:r>
            <a:r>
              <a:rPr sz="1600" b="1" spc="-10" dirty="0">
                <a:latin typeface="Arial"/>
                <a:cs typeface="Arial"/>
              </a:rPr>
              <a:t>v</a:t>
            </a:r>
            <a:r>
              <a:rPr sz="1600" b="1" dirty="0">
                <a:latin typeface="Arial"/>
                <a:cs typeface="Arial"/>
              </a:rPr>
              <a:t>2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600" spc="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spc="-3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600" spc="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spc="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00" spc="-3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600" spc="1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600" spc="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600" spc="-3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600" spc="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on)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000" b="1" spc="5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000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b="1" spc="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000" b="1" spc="-2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b="1" spc="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b="1" dirty="0">
                <a:solidFill>
                  <a:srgbClr val="FF0000"/>
                </a:solidFill>
                <a:latin typeface="Arial"/>
                <a:cs typeface="Arial"/>
              </a:rPr>
              <a:t>r </a:t>
            </a: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000" b="1" spc="-2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10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0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000" spc="-3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spc="1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0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000" spc="1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000" spc="-3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000" spc="1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gh</a:t>
            </a:r>
            <a:r>
              <a:rPr sz="1000" spc="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0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ndi</a:t>
            </a:r>
            <a:r>
              <a:rPr sz="1000" spc="-2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000" spc="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000" spc="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spc="-3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spc="20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ha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 appea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rs</a:t>
            </a:r>
            <a:r>
              <a:rPr sz="10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1000" spc="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000" spc="-2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000" spc="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000" spc="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op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0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1000" spc="1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000" spc="-2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10" dirty="0">
                <a:latin typeface="Arial"/>
                <a:cs typeface="Arial"/>
              </a:rPr>
              <a:t>To</a:t>
            </a:r>
            <a:r>
              <a:rPr sz="1200" b="1" spc="-15" dirty="0">
                <a:latin typeface="Arial"/>
                <a:cs typeface="Arial"/>
              </a:rPr>
              <a:t>p</a:t>
            </a:r>
            <a:r>
              <a:rPr sz="1200" b="1" spc="10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l</a:t>
            </a:r>
            <a:r>
              <a:rPr sz="1200" b="1" spc="-15" dirty="0">
                <a:latin typeface="Arial"/>
                <a:cs typeface="Arial"/>
              </a:rPr>
              <a:t>o</a:t>
            </a:r>
            <a:r>
              <a:rPr sz="1200" b="1" spc="10" dirty="0">
                <a:latin typeface="Arial"/>
                <a:cs typeface="Arial"/>
              </a:rPr>
              <a:t>gy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99944" y="1886584"/>
            <a:ext cx="3572508" cy="3514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3100" y="5581856"/>
            <a:ext cx="13055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30" dirty="0">
                <a:latin typeface="Arial"/>
                <a:cs typeface="Arial"/>
              </a:rPr>
              <a:t>A</a:t>
            </a:r>
            <a:r>
              <a:rPr sz="1200" b="1" spc="10" dirty="0">
                <a:latin typeface="Arial"/>
                <a:cs typeface="Arial"/>
              </a:rPr>
              <a:t>dd</a:t>
            </a:r>
            <a:r>
              <a:rPr sz="1200" b="1" spc="-15" dirty="0">
                <a:latin typeface="Arial"/>
                <a:cs typeface="Arial"/>
              </a:rPr>
              <a:t>r</a:t>
            </a:r>
            <a:r>
              <a:rPr sz="1200" b="1" dirty="0">
                <a:latin typeface="Arial"/>
                <a:cs typeface="Arial"/>
              </a:rPr>
              <a:t>essi</a:t>
            </a:r>
            <a:r>
              <a:rPr sz="1200" b="1" spc="-15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g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30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10" dirty="0">
                <a:latin typeface="Arial"/>
                <a:cs typeface="Arial"/>
              </a:rPr>
              <a:t>b</a:t>
            </a:r>
            <a:r>
              <a:rPr sz="1200" b="1" spc="-25" dirty="0">
                <a:latin typeface="Arial"/>
                <a:cs typeface="Arial"/>
              </a:rPr>
              <a:t>l</a:t>
            </a:r>
            <a:r>
              <a:rPr sz="1200" b="1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-15" dirty="0"/>
              <a:t> </a:t>
            </a:r>
            <a:r>
              <a:rPr spc="5" dirty="0"/>
              <a:t>2</a:t>
            </a:r>
            <a:r>
              <a:rPr spc="-15" dirty="0"/>
              <a:t>0</a:t>
            </a:r>
            <a:r>
              <a:rPr spc="5" dirty="0"/>
              <a:t>1</a:t>
            </a:r>
            <a:r>
              <a:rPr spc="-5" dirty="0"/>
              <a:t>7</a:t>
            </a:r>
            <a:r>
              <a:rPr spc="-20" dirty="0"/>
              <a:t> </a:t>
            </a:r>
            <a:r>
              <a:rPr spc="15" dirty="0"/>
              <a:t>C</a:t>
            </a:r>
            <a:r>
              <a:rPr spc="-15" dirty="0"/>
              <a:t>i</a:t>
            </a:r>
            <a:r>
              <a:rPr spc="0" dirty="0"/>
              <a:t>s</a:t>
            </a:r>
            <a:r>
              <a:rPr spc="25" dirty="0"/>
              <a:t>c</a:t>
            </a:r>
            <a:r>
              <a:rPr spc="-5" dirty="0"/>
              <a:t>o</a:t>
            </a:r>
            <a:r>
              <a:rPr spc="-20" dirty="0"/>
              <a:t> </a:t>
            </a:r>
            <a:r>
              <a:rPr spc="-15" dirty="0"/>
              <a:t>an</a:t>
            </a:r>
            <a:r>
              <a:rPr spc="5" dirty="0"/>
              <a:t>d/</a:t>
            </a:r>
            <a:r>
              <a:rPr spc="-40" dirty="0"/>
              <a:t>o</a:t>
            </a:r>
            <a:r>
              <a:rPr spc="-5" dirty="0"/>
              <a:t>r</a:t>
            </a:r>
            <a:r>
              <a:rPr spc="15" dirty="0"/>
              <a:t> </a:t>
            </a:r>
            <a:r>
              <a:rPr spc="-15" dirty="0"/>
              <a:t>i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-40" dirty="0"/>
              <a:t>a</a:t>
            </a:r>
            <a:r>
              <a:rPr spc="5" dirty="0"/>
              <a:t>ff</a:t>
            </a:r>
            <a:r>
              <a:rPr spc="-15" dirty="0"/>
              <a:t>il</a:t>
            </a:r>
            <a:r>
              <a:rPr spc="5" dirty="0"/>
              <a:t>i</a:t>
            </a:r>
            <a:r>
              <a:rPr spc="-15" dirty="0"/>
              <a:t>a</a:t>
            </a:r>
            <a:r>
              <a:rPr spc="5" dirty="0"/>
              <a:t>t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5" dirty="0"/>
              <a:t>A</a:t>
            </a:r>
            <a:r>
              <a:rPr spc="-15" dirty="0"/>
              <a:t>l</a:t>
            </a:r>
            <a:r>
              <a:rPr spc="-5" dirty="0"/>
              <a:t>l</a:t>
            </a:r>
            <a:r>
              <a:rPr spc="-15" dirty="0"/>
              <a:t> </a:t>
            </a:r>
            <a:r>
              <a:rPr spc="10" dirty="0"/>
              <a:t>r</a:t>
            </a:r>
            <a:r>
              <a:rPr spc="-15" dirty="0"/>
              <a:t>i</a:t>
            </a:r>
            <a:r>
              <a:rPr spc="5" dirty="0"/>
              <a:t>g</a:t>
            </a:r>
            <a:r>
              <a:rPr spc="-15" dirty="0"/>
              <a:t>h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15" dirty="0"/>
              <a:t>e</a:t>
            </a:r>
            <a:r>
              <a:rPr spc="10" dirty="0"/>
              <a:t>r</a:t>
            </a:r>
            <a:r>
              <a:rPr spc="-20" dirty="0"/>
              <a:t>v</a:t>
            </a:r>
            <a:r>
              <a:rPr spc="-15" dirty="0"/>
              <a:t>e</a:t>
            </a:r>
            <a:r>
              <a:rPr spc="5" dirty="0"/>
              <a:t>d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10" dirty="0"/>
              <a:t>T</a:t>
            </a:r>
            <a:r>
              <a:rPr spc="-15" dirty="0"/>
              <a:t>hi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5" dirty="0"/>
              <a:t>d</a:t>
            </a:r>
            <a:r>
              <a:rPr spc="-40" dirty="0"/>
              <a:t>o</a:t>
            </a:r>
            <a:r>
              <a:rPr spc="25" dirty="0"/>
              <a:t>c</a:t>
            </a:r>
            <a:r>
              <a:rPr spc="-15" dirty="0"/>
              <a:t>u</a:t>
            </a:r>
            <a:r>
              <a:rPr dirty="0"/>
              <a:t>m</a:t>
            </a:r>
            <a:r>
              <a:rPr spc="-15" dirty="0"/>
              <a:t>e</a:t>
            </a:r>
            <a:r>
              <a:rPr spc="5" dirty="0"/>
              <a:t>n</a:t>
            </a:r>
            <a:r>
              <a:rPr spc="-5" dirty="0"/>
              <a:t>t</a:t>
            </a:r>
            <a:r>
              <a:rPr spc="-15" dirty="0"/>
              <a:t> </a:t>
            </a:r>
            <a:r>
              <a:rPr spc="5" dirty="0"/>
              <a:t>i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-10" dirty="0"/>
              <a:t>C</a:t>
            </a:r>
            <a:r>
              <a:rPr spc="-15" dirty="0"/>
              <a:t>i</a:t>
            </a:r>
            <a:r>
              <a:rPr spc="0" dirty="0"/>
              <a:t>sc</a:t>
            </a:r>
            <a:r>
              <a:rPr spc="-5" dirty="0"/>
              <a:t>o</a:t>
            </a:r>
            <a:r>
              <a:rPr spc="-15" dirty="0"/>
              <a:t> P</a:t>
            </a:r>
            <a:r>
              <a:rPr spc="5" dirty="0"/>
              <a:t>u</a:t>
            </a:r>
            <a:r>
              <a:rPr spc="-15" dirty="0"/>
              <a:t>b</a:t>
            </a:r>
            <a:r>
              <a:rPr spc="5" dirty="0"/>
              <a:t>l</a:t>
            </a:r>
            <a:r>
              <a:rPr spc="-15" dirty="0"/>
              <a:t>i</a:t>
            </a:r>
            <a:r>
              <a:rPr spc="0" dirty="0"/>
              <a:t>c</a:t>
            </a:r>
            <a:r>
              <a:rPr spc="-5" dirty="0"/>
              <a:t>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P</a:t>
            </a:r>
            <a:r>
              <a:rPr spc="-40" dirty="0"/>
              <a:t>a</a:t>
            </a:r>
            <a:r>
              <a:rPr spc="5" dirty="0"/>
              <a:t>g</a:t>
            </a:r>
            <a:r>
              <a:rPr spc="-5" dirty="0"/>
              <a:t>e</a:t>
            </a:r>
            <a:r>
              <a:rPr spc="5" dirty="0"/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1</a:t>
            </a:fld>
            <a:r>
              <a:rPr b="1" spc="5" dirty="0">
                <a:latin typeface="Arial"/>
                <a:cs typeface="Arial"/>
              </a:rPr>
              <a:t> </a:t>
            </a:r>
            <a:r>
              <a:rPr spc="-40" dirty="0"/>
              <a:t>o</a:t>
            </a:r>
            <a:r>
              <a:rPr spc="-5" dirty="0"/>
              <a:t>f</a:t>
            </a:r>
            <a:r>
              <a:rPr spc="35" dirty="0"/>
              <a:t> </a:t>
            </a:r>
            <a:r>
              <a:rPr b="1" spc="5" dirty="0">
                <a:latin typeface="Arial"/>
                <a:cs typeface="Arial"/>
              </a:rPr>
              <a:t>28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82572" y="5828671"/>
          <a:ext cx="5199893" cy="3252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8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708">
                <a:tc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Dev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05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13449">
                      <a:solidFill>
                        <a:srgbClr val="000000"/>
                      </a:solidFill>
                      <a:prstDash val="solid"/>
                    </a:lnT>
                    <a:lnB w="13462">
                      <a:solidFill>
                        <a:srgbClr val="DBE5F1"/>
                      </a:solidFill>
                      <a:prstDash val="soli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</a:pPr>
                      <a:r>
                        <a:rPr sz="1000" b="1" spc="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ace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8">
                      <a:solidFill>
                        <a:srgbClr val="000000"/>
                      </a:solidFill>
                      <a:prstDash val="solid"/>
                    </a:lnL>
                    <a:lnR w="4305">
                      <a:solidFill>
                        <a:srgbClr val="000000"/>
                      </a:solidFill>
                      <a:prstDash val="solid"/>
                    </a:lnR>
                    <a:lnT w="13449">
                      <a:solidFill>
                        <a:srgbClr val="000000"/>
                      </a:solidFill>
                      <a:prstDash val="solid"/>
                    </a:lnT>
                    <a:lnB w="13462">
                      <a:solidFill>
                        <a:srgbClr val="DBE5F1"/>
                      </a:solidFill>
                      <a:prstDash val="soli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ct val="100000"/>
                        </a:lnSpc>
                      </a:pPr>
                      <a:r>
                        <a:rPr sz="1000" b="1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0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3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dd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ress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05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13449">
                      <a:solidFill>
                        <a:srgbClr val="000000"/>
                      </a:solidFill>
                      <a:prstDash val="solid"/>
                    </a:lnT>
                    <a:lnB w="13462">
                      <a:solidFill>
                        <a:srgbClr val="DBE5F1"/>
                      </a:solidFill>
                      <a:prstDash val="soli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ask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13449">
                      <a:solidFill>
                        <a:srgbClr val="000000"/>
                      </a:solidFill>
                      <a:prstDash val="solid"/>
                    </a:lnT>
                    <a:lnB w="13462">
                      <a:solidFill>
                        <a:srgbClr val="DBE5F1"/>
                      </a:solidFill>
                      <a:prstDash val="soli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ul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ay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13449">
                      <a:solidFill>
                        <a:srgbClr val="DBE5F1"/>
                      </a:solidFill>
                      <a:prstDash val="solid"/>
                    </a:lnT>
                    <a:lnB w="13462">
                      <a:solidFill>
                        <a:srgbClr val="DBE5F1"/>
                      </a:solidFill>
                      <a:prstDash val="solid"/>
                    </a:lnB>
                    <a:solidFill>
                      <a:srgbClr val="DB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418">
                <a:tc rowSpan="3"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R1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05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13462">
                      <a:solidFill>
                        <a:srgbClr val="DBE5F1"/>
                      </a:solidFill>
                      <a:prstDash val="solid"/>
                    </a:lnT>
                    <a:lnB w="43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8">
                      <a:solidFill>
                        <a:srgbClr val="000000"/>
                      </a:solidFill>
                      <a:prstDash val="solid"/>
                    </a:lnL>
                    <a:lnR w="4305">
                      <a:solidFill>
                        <a:srgbClr val="000000"/>
                      </a:solidFill>
                      <a:prstDash val="solid"/>
                    </a:lnR>
                    <a:lnT w="13462">
                      <a:solidFill>
                        <a:srgbClr val="DBE5F1"/>
                      </a:solidFill>
                      <a:prstDash val="solid"/>
                    </a:lnT>
                    <a:lnB w="43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192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168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05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13462">
                      <a:solidFill>
                        <a:srgbClr val="DBE5F1"/>
                      </a:solidFill>
                      <a:prstDash val="solid"/>
                    </a:lnT>
                    <a:lnB w="43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255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255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255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13462">
                      <a:solidFill>
                        <a:srgbClr val="DBE5F1"/>
                      </a:solidFill>
                      <a:prstDash val="solid"/>
                    </a:lnT>
                    <a:lnB w="43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13462">
                      <a:solidFill>
                        <a:srgbClr val="DBE5F1"/>
                      </a:solidFill>
                      <a:prstDash val="solid"/>
                    </a:lnT>
                    <a:lnB w="430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4305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13462">
                      <a:solidFill>
                        <a:srgbClr val="DBE5F1"/>
                      </a:solidFill>
                      <a:prstDash val="solid"/>
                    </a:lnT>
                    <a:lnB w="43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0 (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DC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8">
                      <a:solidFill>
                        <a:srgbClr val="000000"/>
                      </a:solidFill>
                      <a:prstDash val="solid"/>
                    </a:lnL>
                    <a:lnR w="4305">
                      <a:solidFill>
                        <a:srgbClr val="000000"/>
                      </a:solidFill>
                      <a:prstDash val="solid"/>
                    </a:lnR>
                    <a:lnT w="4305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192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168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05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05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255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255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255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252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05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05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79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4305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13462">
                      <a:solidFill>
                        <a:srgbClr val="DBE5F1"/>
                      </a:solidFill>
                      <a:prstDash val="solid"/>
                    </a:lnT>
                    <a:lnB w="43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8">
                      <a:solidFill>
                        <a:srgbClr val="000000"/>
                      </a:solidFill>
                      <a:prstDash val="solid"/>
                    </a:lnL>
                    <a:lnR w="4305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192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168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13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05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255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255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255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252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0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33">
                <a:tc rowSpan="3"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R2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05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05">
                      <a:solidFill>
                        <a:srgbClr val="000000"/>
                      </a:solidFill>
                      <a:prstDash val="solid"/>
                    </a:lnT>
                    <a:lnB w="43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8">
                      <a:solidFill>
                        <a:srgbClr val="000000"/>
                      </a:solidFill>
                      <a:prstDash val="solid"/>
                    </a:lnL>
                    <a:lnR w="4305">
                      <a:solidFill>
                        <a:srgbClr val="000000"/>
                      </a:solidFill>
                      <a:prstDash val="solid"/>
                    </a:lnR>
                    <a:lnT w="4305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192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168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05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05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255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255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255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05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05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4305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05">
                      <a:solidFill>
                        <a:srgbClr val="000000"/>
                      </a:solidFill>
                      <a:prstDash val="solid"/>
                    </a:lnT>
                    <a:lnB w="43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8">
                      <a:solidFill>
                        <a:srgbClr val="000000"/>
                      </a:solidFill>
                      <a:prstDash val="solid"/>
                    </a:lnL>
                    <a:lnR w="4305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192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168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12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05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255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255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255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252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4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4305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05">
                      <a:solidFill>
                        <a:srgbClr val="000000"/>
                      </a:solidFill>
                      <a:prstDash val="solid"/>
                    </a:lnT>
                    <a:lnB w="43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1 (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DC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8">
                      <a:solidFill>
                        <a:srgbClr val="000000"/>
                      </a:solidFill>
                      <a:prstDash val="solid"/>
                    </a:lnL>
                    <a:lnR w="4305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192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168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23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05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255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255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255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252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0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785">
                <a:tc rowSpan="3"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R3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05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05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8">
                      <a:solidFill>
                        <a:srgbClr val="000000"/>
                      </a:solidFill>
                      <a:prstDash val="solid"/>
                    </a:lnL>
                    <a:lnR w="4305">
                      <a:solidFill>
                        <a:srgbClr val="000000"/>
                      </a:solidFill>
                      <a:prstDash val="solid"/>
                    </a:lnR>
                    <a:lnT w="4305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192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168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05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05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255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255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255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05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05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4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4305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05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0 (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DC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8">
                      <a:solidFill>
                        <a:srgbClr val="000000"/>
                      </a:solidFill>
                      <a:prstDash val="solid"/>
                    </a:lnL>
                    <a:lnR w="4305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192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168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13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05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255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255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255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252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0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83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4305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05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8">
                      <a:solidFill>
                        <a:srgbClr val="000000"/>
                      </a:solidFill>
                      <a:prstDash val="solid"/>
                    </a:lnL>
                    <a:lnR w="4305">
                      <a:solidFill>
                        <a:srgbClr val="000000"/>
                      </a:solidFill>
                      <a:prstDash val="solid"/>
                    </a:lnR>
                    <a:lnT w="4305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192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168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23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05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05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255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255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255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252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05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05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-A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05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1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8">
                      <a:solidFill>
                        <a:srgbClr val="000000"/>
                      </a:solidFill>
                      <a:prstDash val="solid"/>
                    </a:lnL>
                    <a:lnR w="4305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1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192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168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.3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05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1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255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255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255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1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192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168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1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846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-B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05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7">
                      <a:solidFill>
                        <a:srgbClr val="000000"/>
                      </a:solidFill>
                      <a:prstDash val="solid"/>
                    </a:lnT>
                    <a:lnB w="43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8">
                      <a:solidFill>
                        <a:srgbClr val="000000"/>
                      </a:solidFill>
                      <a:prstDash val="solid"/>
                    </a:lnL>
                    <a:lnR w="4305">
                      <a:solidFill>
                        <a:srgbClr val="000000"/>
                      </a:solidFill>
                      <a:prstDash val="solid"/>
                    </a:lnR>
                    <a:lnT w="4317">
                      <a:solidFill>
                        <a:srgbClr val="000000"/>
                      </a:solidFill>
                      <a:prstDash val="solid"/>
                    </a:lnT>
                    <a:lnB w="43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192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168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05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7">
                      <a:solidFill>
                        <a:srgbClr val="000000"/>
                      </a:solidFill>
                      <a:prstDash val="solid"/>
                    </a:lnT>
                    <a:lnB w="43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255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255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255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7">
                      <a:solidFill>
                        <a:srgbClr val="000000"/>
                      </a:solidFill>
                      <a:prstDash val="solid"/>
                    </a:lnT>
                    <a:lnB w="43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192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168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7">
                      <a:solidFill>
                        <a:srgbClr val="000000"/>
                      </a:solidFill>
                      <a:prstDash val="solid"/>
                    </a:lnT>
                    <a:lnB w="430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0785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-C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05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05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8">
                      <a:solidFill>
                        <a:srgbClr val="000000"/>
                      </a:solidFill>
                      <a:prstDash val="solid"/>
                    </a:lnL>
                    <a:lnR w="4305">
                      <a:solidFill>
                        <a:srgbClr val="000000"/>
                      </a:solidFill>
                      <a:prstDash val="solid"/>
                    </a:lnR>
                    <a:lnT w="4305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192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168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05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05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255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255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255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05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192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168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.1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05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3448" y="1082039"/>
            <a:ext cx="548640" cy="128270"/>
          </a:xfrm>
          <a:custGeom>
            <a:avLst/>
            <a:gdLst/>
            <a:ahLst/>
            <a:cxnLst/>
            <a:rect l="l" t="t" r="r" b="b"/>
            <a:pathLst>
              <a:path w="548639" h="128269">
                <a:moveTo>
                  <a:pt x="0" y="128016"/>
                </a:moveTo>
                <a:lnTo>
                  <a:pt x="548639" y="128016"/>
                </a:lnTo>
                <a:lnTo>
                  <a:pt x="548639" y="0"/>
                </a:lnTo>
                <a:lnTo>
                  <a:pt x="0" y="0"/>
                </a:lnTo>
                <a:lnTo>
                  <a:pt x="0" y="12801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20367" y="1417319"/>
            <a:ext cx="1438910" cy="128270"/>
          </a:xfrm>
          <a:custGeom>
            <a:avLst/>
            <a:gdLst/>
            <a:ahLst/>
            <a:cxnLst/>
            <a:rect l="l" t="t" r="r" b="b"/>
            <a:pathLst>
              <a:path w="1438910" h="128269">
                <a:moveTo>
                  <a:pt x="0" y="128016"/>
                </a:moveTo>
                <a:lnTo>
                  <a:pt x="1438656" y="128016"/>
                </a:lnTo>
                <a:lnTo>
                  <a:pt x="1438656" y="0"/>
                </a:lnTo>
                <a:lnTo>
                  <a:pt x="0" y="0"/>
                </a:lnTo>
                <a:lnTo>
                  <a:pt x="0" y="12801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3100" y="499262"/>
            <a:ext cx="5492115" cy="413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760980" algn="ctr">
              <a:lnSpc>
                <a:spcPct val="100000"/>
              </a:lnSpc>
            </a:pP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b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20" dirty="0">
                <a:latin typeface="Arial"/>
                <a:cs typeface="Arial"/>
              </a:rPr>
              <a:t>ig</a:t>
            </a:r>
            <a:r>
              <a:rPr sz="1000" b="1" spc="5" dirty="0">
                <a:latin typeface="Arial"/>
                <a:cs typeface="Arial"/>
              </a:rPr>
              <a:t>u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spc="-20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g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Bas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c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spc="-20" dirty="0">
                <a:latin typeface="Arial"/>
                <a:cs typeface="Arial"/>
              </a:rPr>
              <a:t>g</a:t>
            </a: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35" dirty="0">
                <a:latin typeface="Arial"/>
                <a:cs typeface="Arial"/>
              </a:rPr>
              <a:t>A</a:t>
            </a:r>
            <a:r>
              <a:rPr sz="1000" b="1" spc="-10" dirty="0">
                <a:latin typeface="Arial"/>
                <a:cs typeface="Arial"/>
              </a:rPr>
              <a:t>re</a:t>
            </a:r>
            <a:r>
              <a:rPr sz="1000" b="1" dirty="0">
                <a:latin typeface="Arial"/>
                <a:cs typeface="Arial"/>
              </a:rPr>
              <a:t>a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5" dirty="0">
                <a:latin typeface="Arial"/>
                <a:cs typeface="Arial"/>
              </a:rPr>
              <a:t>SP</a:t>
            </a:r>
            <a:r>
              <a:rPr sz="1000" b="1" spc="5" dirty="0">
                <a:latin typeface="Arial"/>
                <a:cs typeface="Arial"/>
              </a:rPr>
              <a:t>F</a:t>
            </a:r>
            <a:r>
              <a:rPr sz="1000" b="1" spc="-10" dirty="0">
                <a:latin typeface="Arial"/>
                <a:cs typeface="Arial"/>
              </a:rPr>
              <a:t>v2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609600">
              <a:lnSpc>
                <a:spcPct val="100000"/>
              </a:lnSpc>
              <a:spcBef>
                <a:spcPts val="844"/>
              </a:spcBef>
            </a:pP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k</a:t>
            </a:r>
            <a:r>
              <a:rPr sz="900" spc="5" dirty="0">
                <a:latin typeface="Courier New"/>
                <a:cs typeface="Courier New"/>
              </a:rPr>
              <a:t>up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w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rk</a:t>
            </a:r>
            <a:endParaRPr sz="900">
              <a:latin typeface="Courier New"/>
              <a:cs typeface="Courier New"/>
            </a:endParaRPr>
          </a:p>
          <a:p>
            <a:pPr marL="609600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v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d,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lo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10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40,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W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4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it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5</a:t>
            </a:r>
            <a:endParaRPr sz="900">
              <a:latin typeface="Courier New"/>
              <a:cs typeface="Courier New"/>
            </a:endParaRPr>
          </a:p>
          <a:p>
            <a:pPr marL="746760" marR="3295015" algn="ctr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10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40 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lo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ue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02</a:t>
            </a:r>
            <a:endParaRPr sz="900">
              <a:latin typeface="Courier New"/>
              <a:cs typeface="Courier New"/>
            </a:endParaRPr>
          </a:p>
          <a:p>
            <a:pPr marL="609600" marR="2472690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k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ng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(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S) 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co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SF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ed I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ed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ex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q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th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(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)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x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(</a:t>
            </a:r>
            <a:r>
              <a:rPr sz="900" spc="-15" dirty="0">
                <a:latin typeface="Courier New"/>
                <a:cs typeface="Courier New"/>
              </a:rPr>
              <a:t>0)</a:t>
            </a:r>
            <a:endParaRPr sz="900">
              <a:latin typeface="Courier New"/>
              <a:cs typeface="Courier New"/>
            </a:endParaRPr>
          </a:p>
          <a:p>
            <a:pPr marL="609600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an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x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  <a:p>
            <a:pPr marL="609600" marR="1513205" algn="just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an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c,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um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ec 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j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nt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(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  <a:p>
            <a:pPr marL="469265" indent="-227965">
              <a:lnSpc>
                <a:spcPct val="100000"/>
              </a:lnSpc>
              <a:spcBef>
                <a:spcPts val="645"/>
              </a:spcBef>
              <a:buFont typeface="Arial"/>
              <a:buAutoNum type="alphaLcPeriod" startAt="2"/>
              <a:tabLst>
                <a:tab pos="469900" algn="l"/>
              </a:tabLst>
            </a:pPr>
            <a:r>
              <a:rPr sz="1000" spc="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15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5" dirty="0">
                <a:latin typeface="Arial"/>
                <a:cs typeface="Arial"/>
              </a:rPr>
              <a:t>p</a:t>
            </a:r>
            <a:r>
              <a:rPr sz="1000" b="1" spc="-10" dirty="0">
                <a:latin typeface="Arial"/>
                <a:cs typeface="Arial"/>
              </a:rPr>
              <a:t>ass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spc="-10" dirty="0">
                <a:latin typeface="Arial"/>
                <a:cs typeface="Arial"/>
              </a:rPr>
              <a:t>ve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-10" dirty="0">
                <a:latin typeface="Arial"/>
                <a:cs typeface="Arial"/>
              </a:rPr>
              <a:t>er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10" dirty="0">
                <a:latin typeface="Arial"/>
                <a:cs typeface="Arial"/>
              </a:rPr>
              <a:t>ac</a:t>
            </a:r>
            <a:r>
              <a:rPr sz="1000" b="1" dirty="0">
                <a:latin typeface="Arial"/>
                <a:cs typeface="Arial"/>
              </a:rPr>
              <a:t>e</a:t>
            </a:r>
            <a:r>
              <a:rPr sz="1000" b="1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hang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G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1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pa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45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e.</a:t>
            </a:r>
            <a:endParaRPr sz="1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30"/>
              </a:spcBef>
            </a:pPr>
            <a:r>
              <a:rPr sz="1000" spc="-5" dirty="0">
                <a:latin typeface="Courier New"/>
                <a:cs typeface="Courier New"/>
              </a:rPr>
              <a:t>R1(config)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route</a:t>
            </a:r>
            <a:r>
              <a:rPr sz="1000" b="1" dirty="0">
                <a:latin typeface="Courier New"/>
                <a:cs typeface="Courier New"/>
              </a:rPr>
              <a:t>r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osp</a:t>
            </a:r>
            <a:r>
              <a:rPr sz="1000" b="1" dirty="0">
                <a:latin typeface="Courier New"/>
                <a:cs typeface="Courier New"/>
              </a:rPr>
              <a:t>f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1</a:t>
            </a:r>
            <a:endParaRPr sz="1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ourier New"/>
                <a:cs typeface="Courier New"/>
              </a:rPr>
              <a:t>R1(config-router)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passive-interfac</a:t>
            </a:r>
            <a:r>
              <a:rPr sz="1000" b="1" dirty="0">
                <a:latin typeface="Courier New"/>
                <a:cs typeface="Courier New"/>
              </a:rPr>
              <a:t>e</a:t>
            </a:r>
            <a:r>
              <a:rPr sz="1000" b="1" spc="-5" dirty="0">
                <a:latin typeface="Courier New"/>
                <a:cs typeface="Courier New"/>
              </a:rPr>
              <a:t> g0/0</a:t>
            </a:r>
            <a:endParaRPr sz="1000">
              <a:latin typeface="Courier New"/>
              <a:cs typeface="Courier New"/>
            </a:endParaRPr>
          </a:p>
          <a:p>
            <a:pPr marL="469265" indent="-228600">
              <a:lnSpc>
                <a:spcPct val="100000"/>
              </a:lnSpc>
              <a:spcBef>
                <a:spcPts val="645"/>
              </a:spcBef>
              <a:buFont typeface="Arial"/>
              <a:buAutoNum type="alphaLcPeriod" startAt="3"/>
              <a:tabLst>
                <a:tab pos="469900" algn="l"/>
              </a:tabLst>
            </a:pPr>
            <a:r>
              <a:rPr sz="1000" spc="-10" dirty="0">
                <a:latin typeface="Arial"/>
                <a:cs typeface="Arial"/>
              </a:rPr>
              <a:t>Re</a:t>
            </a:r>
            <a:r>
              <a:rPr sz="1000" dirty="0">
                <a:latin typeface="Arial"/>
                <a:cs typeface="Arial"/>
              </a:rPr>
              <a:t>-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ho</a:t>
            </a:r>
            <a:r>
              <a:rPr sz="1000" b="1" dirty="0">
                <a:latin typeface="Arial"/>
                <a:cs typeface="Arial"/>
              </a:rPr>
              <a:t>w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p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35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p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spc="-20" dirty="0">
                <a:latin typeface="Arial"/>
                <a:cs typeface="Arial"/>
              </a:rPr>
              <a:t>n</a:t>
            </a:r>
            <a:r>
              <a:rPr sz="1000" b="1" spc="-5" dirty="0">
                <a:latin typeface="Arial"/>
                <a:cs typeface="Arial"/>
              </a:rPr>
              <a:t>t</a:t>
            </a:r>
            <a:r>
              <a:rPr sz="1000" b="1" spc="-10" dirty="0">
                <a:latin typeface="Arial"/>
                <a:cs typeface="Arial"/>
              </a:rPr>
              <a:t>er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10" dirty="0">
                <a:latin typeface="Arial"/>
                <a:cs typeface="Arial"/>
              </a:rPr>
              <a:t>ac</a:t>
            </a:r>
            <a:r>
              <a:rPr sz="1000" b="1" dirty="0">
                <a:latin typeface="Arial"/>
                <a:cs typeface="Arial"/>
              </a:rPr>
              <a:t>e </a:t>
            </a:r>
            <a:r>
              <a:rPr sz="1000" b="1" spc="5" dirty="0">
                <a:latin typeface="Arial"/>
                <a:cs typeface="Arial"/>
              </a:rPr>
              <a:t>g</a:t>
            </a:r>
            <a:r>
              <a:rPr sz="1000" b="1" spc="-10" dirty="0">
                <a:latin typeface="Arial"/>
                <a:cs typeface="Arial"/>
              </a:rPr>
              <a:t>0</a:t>
            </a:r>
            <a:r>
              <a:rPr sz="1000" b="1" spc="5" dirty="0">
                <a:latin typeface="Arial"/>
                <a:cs typeface="Arial"/>
              </a:rPr>
              <a:t>/</a:t>
            </a:r>
            <a:r>
              <a:rPr sz="1000" b="1" dirty="0">
                <a:latin typeface="Arial"/>
                <a:cs typeface="Arial"/>
              </a:rPr>
              <a:t>0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45" dirty="0">
                <a:latin typeface="Arial"/>
                <a:cs typeface="Arial"/>
              </a:rPr>
              <a:t>v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ha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G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no</a:t>
            </a:r>
            <a:r>
              <a:rPr sz="1000" dirty="0">
                <a:latin typeface="Arial"/>
                <a:cs typeface="Arial"/>
              </a:rPr>
              <a:t>w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pa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45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e.</a:t>
            </a:r>
            <a:endParaRPr sz="1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30"/>
              </a:spcBef>
            </a:pPr>
            <a:r>
              <a:rPr sz="1000" spc="-5" dirty="0">
                <a:latin typeface="Courier New"/>
                <a:cs typeface="Courier New"/>
              </a:rPr>
              <a:t>R1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sho</a:t>
            </a:r>
            <a:r>
              <a:rPr sz="1000" b="1" dirty="0">
                <a:latin typeface="Courier New"/>
                <a:cs typeface="Courier New"/>
              </a:rPr>
              <a:t>w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</a:t>
            </a:r>
            <a:r>
              <a:rPr sz="1000" b="1" dirty="0">
                <a:latin typeface="Courier New"/>
                <a:cs typeface="Courier New"/>
              </a:rPr>
              <a:t>p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osp</a:t>
            </a:r>
            <a:r>
              <a:rPr sz="1000" b="1" dirty="0">
                <a:latin typeface="Courier New"/>
                <a:cs typeface="Courier New"/>
              </a:rPr>
              <a:t>f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interfac</a:t>
            </a:r>
            <a:r>
              <a:rPr sz="1000" b="1" dirty="0">
                <a:latin typeface="Courier New"/>
                <a:cs typeface="Courier New"/>
              </a:rPr>
              <a:t>e</a:t>
            </a:r>
            <a:r>
              <a:rPr sz="1000" b="1" spc="-5" dirty="0">
                <a:latin typeface="Courier New"/>
                <a:cs typeface="Courier New"/>
              </a:rPr>
              <a:t> g0/0</a:t>
            </a:r>
            <a:endParaRPr sz="1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44"/>
              </a:spcBef>
            </a:pPr>
            <a:r>
              <a:rPr sz="900" spc="5" dirty="0">
                <a:latin typeface="Courier New"/>
                <a:cs typeface="Courier New"/>
              </a:rPr>
              <a:t>Gi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p,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ol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up</a:t>
            </a:r>
            <a:endParaRPr sz="900">
              <a:latin typeface="Courier New"/>
              <a:cs typeface="Courier New"/>
            </a:endParaRPr>
          </a:p>
          <a:p>
            <a:pPr marL="609600" marR="5080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4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ta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v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w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k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t 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ss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w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k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T,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t: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0447" y="4659979"/>
            <a:ext cx="918844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3545" marR="5080" indent="-411480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10" dirty="0">
                <a:latin typeface="Courier New"/>
                <a:cs typeface="Courier New"/>
              </a:rPr>
              <a:t>y</a:t>
            </a:r>
            <a:r>
              <a:rPr sz="900" spc="-15" dirty="0">
                <a:latin typeface="Courier New"/>
                <a:cs typeface="Courier New"/>
              </a:rPr>
              <a:t>-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ID 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4756" y="4659979"/>
            <a:ext cx="30289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 marR="5080" indent="-70485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st 1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83345" y="4659979"/>
            <a:ext cx="57721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075" marR="5080" indent="-207010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ed </a:t>
            </a:r>
            <a:r>
              <a:rPr sz="900" spc="-15" dirty="0">
                <a:latin typeface="Courier New"/>
                <a:cs typeface="Courier New"/>
              </a:rPr>
              <a:t>no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06182" y="4659979"/>
            <a:ext cx="57721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075" marR="5080" indent="-207010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wn </a:t>
            </a:r>
            <a:r>
              <a:rPr sz="900" spc="-15" dirty="0">
                <a:latin typeface="Courier New"/>
                <a:cs typeface="Courier New"/>
              </a:rPr>
              <a:t>no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69177" y="4659979"/>
            <a:ext cx="918844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6535" marR="5080" indent="-204470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me B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se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20367" y="5833871"/>
            <a:ext cx="1987550" cy="128270"/>
          </a:xfrm>
          <a:custGeom>
            <a:avLst/>
            <a:gdLst/>
            <a:ahLst/>
            <a:cxnLst/>
            <a:rect l="l" t="t" r="r" b="b"/>
            <a:pathLst>
              <a:path w="1987550" h="128270">
                <a:moveTo>
                  <a:pt x="0" y="128015"/>
                </a:moveTo>
                <a:lnTo>
                  <a:pt x="1987295" y="128015"/>
                </a:lnTo>
                <a:lnTo>
                  <a:pt x="1987295" y="0"/>
                </a:lnTo>
                <a:lnTo>
                  <a:pt x="0" y="0"/>
                </a:lnTo>
                <a:lnTo>
                  <a:pt x="0" y="12801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01700" y="4995174"/>
            <a:ext cx="6047105" cy="407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0" algn="just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ty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  <a:p>
            <a:pPr marL="381000" marR="1199515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(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)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1,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ce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k</a:t>
            </a:r>
            <a:r>
              <a:rPr sz="900" spc="5" dirty="0">
                <a:latin typeface="Courier New"/>
                <a:cs typeface="Courier New"/>
              </a:rPr>
              <a:t>up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w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rk</a:t>
            </a:r>
            <a:endParaRPr sz="900">
              <a:latin typeface="Courier New"/>
              <a:cs typeface="Courier New"/>
            </a:endParaRPr>
          </a:p>
          <a:p>
            <a:pPr marL="381000" algn="just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v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d,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lo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0,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40,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W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4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it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5</a:t>
            </a:r>
            <a:endParaRPr sz="9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  <a:spcBef>
                <a:spcPts val="215"/>
              </a:spcBef>
            </a:pP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10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40</a:t>
            </a:r>
            <a:endParaRPr sz="900">
              <a:latin typeface="Courier New"/>
              <a:cs typeface="Courier New"/>
            </a:endParaRPr>
          </a:p>
          <a:p>
            <a:pPr marL="381000" marR="3256279" indent="136525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(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f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e)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k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ng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(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S) 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co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SF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ed I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ed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ex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q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th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(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)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x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(</a:t>
            </a:r>
            <a:r>
              <a:rPr sz="900" spc="-15" dirty="0">
                <a:latin typeface="Courier New"/>
                <a:cs typeface="Courier New"/>
              </a:rPr>
              <a:t>0)</a:t>
            </a:r>
            <a:endParaRPr sz="900">
              <a:latin typeface="Courier New"/>
              <a:cs typeface="Courier New"/>
            </a:endParaRPr>
          </a:p>
          <a:p>
            <a:pPr marL="381000" algn="just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an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x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  <a:p>
            <a:pPr marL="381000" marR="2296795" algn="just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an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c,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um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ec 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j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nt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(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  <a:p>
            <a:pPr marL="240665" marR="5080" indent="-228600">
              <a:lnSpc>
                <a:spcPts val="1180"/>
              </a:lnSpc>
              <a:spcBef>
                <a:spcPts val="675"/>
              </a:spcBef>
            </a:pPr>
            <a:r>
              <a:rPr sz="1000" spc="-10" dirty="0">
                <a:latin typeface="Arial"/>
                <a:cs typeface="Arial"/>
              </a:rPr>
              <a:t>d</a:t>
            </a:r>
            <a:r>
              <a:rPr sz="1000" dirty="0">
                <a:latin typeface="Arial"/>
                <a:cs typeface="Arial"/>
              </a:rPr>
              <a:t>.  </a:t>
            </a:r>
            <a:r>
              <a:rPr sz="1000" spc="13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15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h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dirty="0">
                <a:latin typeface="Arial"/>
                <a:cs typeface="Arial"/>
              </a:rPr>
              <a:t>w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p</a:t>
            </a:r>
            <a:r>
              <a:rPr sz="1000" b="1" spc="-10" dirty="0">
                <a:latin typeface="Arial"/>
                <a:cs typeface="Arial"/>
              </a:rPr>
              <a:t> r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spc="5" dirty="0">
                <a:latin typeface="Arial"/>
                <a:cs typeface="Arial"/>
              </a:rPr>
              <a:t>u</a:t>
            </a:r>
            <a:r>
              <a:rPr sz="1000" b="1" dirty="0">
                <a:latin typeface="Arial"/>
                <a:cs typeface="Arial"/>
              </a:rPr>
              <a:t>te</a:t>
            </a:r>
            <a:r>
              <a:rPr sz="1000" b="1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2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3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ha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192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168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1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2</a:t>
            </a:r>
            <a:r>
              <a:rPr sz="1000" dirty="0">
                <a:latin typeface="Arial"/>
                <a:cs typeface="Arial"/>
              </a:rPr>
              <a:t>4 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rk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l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ab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e.</a:t>
            </a:r>
            <a:endParaRPr sz="10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420"/>
              </a:spcBef>
            </a:pPr>
            <a:r>
              <a:rPr sz="1000" spc="-5" dirty="0">
                <a:latin typeface="Courier New"/>
                <a:cs typeface="Courier New"/>
              </a:rPr>
              <a:t>R2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sho</a:t>
            </a:r>
            <a:r>
              <a:rPr sz="1000" b="1" dirty="0">
                <a:latin typeface="Courier New"/>
                <a:cs typeface="Courier New"/>
              </a:rPr>
              <a:t>w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</a:t>
            </a:r>
            <a:r>
              <a:rPr sz="1000" b="1" dirty="0">
                <a:latin typeface="Courier New"/>
                <a:cs typeface="Courier New"/>
              </a:rPr>
              <a:t>p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route</a:t>
            </a:r>
            <a:endParaRPr sz="1000">
              <a:latin typeface="Courier New"/>
              <a:cs typeface="Courier New"/>
            </a:endParaRPr>
          </a:p>
          <a:p>
            <a:pPr marL="722630" marR="789940" indent="-481965">
              <a:lnSpc>
                <a:spcPts val="1320"/>
              </a:lnSpc>
              <a:spcBef>
                <a:spcPts val="60"/>
              </a:spcBef>
            </a:pPr>
            <a:r>
              <a:rPr sz="900" spc="5" dirty="0">
                <a:latin typeface="Courier New"/>
                <a:cs typeface="Courier New"/>
              </a:rPr>
              <a:t>Co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GP 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P,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X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PF,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PF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ea</a:t>
            </a:r>
            <a:endParaRPr sz="900">
              <a:latin typeface="Courier New"/>
              <a:cs typeface="Courier New"/>
            </a:endParaRPr>
          </a:p>
          <a:p>
            <a:pPr marL="721995" marR="1062355">
              <a:lnSpc>
                <a:spcPts val="1320"/>
              </a:lnSpc>
            </a:pPr>
            <a:r>
              <a:rPr sz="900" spc="5" dirty="0">
                <a:latin typeface="Courier New"/>
                <a:cs typeface="Courier New"/>
              </a:rPr>
              <a:t>N1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SA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x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y</a:t>
            </a:r>
            <a:r>
              <a:rPr sz="900" spc="5" dirty="0">
                <a:latin typeface="Courier New"/>
                <a:cs typeface="Courier New"/>
              </a:rPr>
              <a:t>pe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N2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SPF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2 E1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PF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xt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2</a:t>
            </a:r>
            <a:endParaRPr sz="900">
              <a:latin typeface="Courier New"/>
              <a:cs typeface="Courier New"/>
            </a:endParaRPr>
          </a:p>
          <a:p>
            <a:pPr marL="721995" marR="443865">
              <a:lnSpc>
                <a:spcPts val="1320"/>
              </a:lnSpc>
            </a:pP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y,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-IS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L2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-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-2 ia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-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a,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*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te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ef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t,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ic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-15" dirty="0"/>
              <a:t> </a:t>
            </a:r>
            <a:r>
              <a:rPr spc="5" dirty="0"/>
              <a:t>2</a:t>
            </a:r>
            <a:r>
              <a:rPr spc="-15" dirty="0"/>
              <a:t>0</a:t>
            </a:r>
            <a:r>
              <a:rPr spc="5" dirty="0"/>
              <a:t>1</a:t>
            </a:r>
            <a:r>
              <a:rPr spc="-5" dirty="0"/>
              <a:t>7</a:t>
            </a:r>
            <a:r>
              <a:rPr spc="-20" dirty="0"/>
              <a:t> </a:t>
            </a:r>
            <a:r>
              <a:rPr spc="15" dirty="0"/>
              <a:t>C</a:t>
            </a:r>
            <a:r>
              <a:rPr spc="-15" dirty="0"/>
              <a:t>i</a:t>
            </a:r>
            <a:r>
              <a:rPr spc="0" dirty="0"/>
              <a:t>s</a:t>
            </a:r>
            <a:r>
              <a:rPr spc="25" dirty="0"/>
              <a:t>c</a:t>
            </a:r>
            <a:r>
              <a:rPr spc="-5" dirty="0"/>
              <a:t>o</a:t>
            </a:r>
            <a:r>
              <a:rPr spc="-20" dirty="0"/>
              <a:t> </a:t>
            </a:r>
            <a:r>
              <a:rPr spc="-15" dirty="0"/>
              <a:t>an</a:t>
            </a:r>
            <a:r>
              <a:rPr spc="5" dirty="0"/>
              <a:t>d/</a:t>
            </a:r>
            <a:r>
              <a:rPr spc="-40" dirty="0"/>
              <a:t>o</a:t>
            </a:r>
            <a:r>
              <a:rPr spc="-5" dirty="0"/>
              <a:t>r</a:t>
            </a:r>
            <a:r>
              <a:rPr spc="15" dirty="0"/>
              <a:t> </a:t>
            </a:r>
            <a:r>
              <a:rPr spc="-15" dirty="0"/>
              <a:t>i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-40" dirty="0"/>
              <a:t>a</a:t>
            </a:r>
            <a:r>
              <a:rPr spc="5" dirty="0"/>
              <a:t>ff</a:t>
            </a:r>
            <a:r>
              <a:rPr spc="-15" dirty="0"/>
              <a:t>il</a:t>
            </a:r>
            <a:r>
              <a:rPr spc="5" dirty="0"/>
              <a:t>i</a:t>
            </a:r>
            <a:r>
              <a:rPr spc="-15" dirty="0"/>
              <a:t>a</a:t>
            </a:r>
            <a:r>
              <a:rPr spc="5" dirty="0"/>
              <a:t>t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5" dirty="0"/>
              <a:t>A</a:t>
            </a:r>
            <a:r>
              <a:rPr spc="-15" dirty="0"/>
              <a:t>l</a:t>
            </a:r>
            <a:r>
              <a:rPr spc="-5" dirty="0"/>
              <a:t>l</a:t>
            </a:r>
            <a:r>
              <a:rPr spc="-15" dirty="0"/>
              <a:t> </a:t>
            </a:r>
            <a:r>
              <a:rPr spc="10" dirty="0"/>
              <a:t>r</a:t>
            </a:r>
            <a:r>
              <a:rPr spc="-15" dirty="0"/>
              <a:t>i</a:t>
            </a:r>
            <a:r>
              <a:rPr spc="5" dirty="0"/>
              <a:t>g</a:t>
            </a:r>
            <a:r>
              <a:rPr spc="-15" dirty="0"/>
              <a:t>h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15" dirty="0"/>
              <a:t>e</a:t>
            </a:r>
            <a:r>
              <a:rPr spc="10" dirty="0"/>
              <a:t>r</a:t>
            </a:r>
            <a:r>
              <a:rPr spc="-20" dirty="0"/>
              <a:t>v</a:t>
            </a:r>
            <a:r>
              <a:rPr spc="-15" dirty="0"/>
              <a:t>e</a:t>
            </a:r>
            <a:r>
              <a:rPr spc="5" dirty="0"/>
              <a:t>d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10" dirty="0"/>
              <a:t>T</a:t>
            </a:r>
            <a:r>
              <a:rPr spc="-15" dirty="0"/>
              <a:t>hi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5" dirty="0"/>
              <a:t>d</a:t>
            </a:r>
            <a:r>
              <a:rPr spc="-40" dirty="0"/>
              <a:t>o</a:t>
            </a:r>
            <a:r>
              <a:rPr spc="25" dirty="0"/>
              <a:t>c</a:t>
            </a:r>
            <a:r>
              <a:rPr spc="-15" dirty="0"/>
              <a:t>u</a:t>
            </a:r>
            <a:r>
              <a:rPr dirty="0"/>
              <a:t>m</a:t>
            </a:r>
            <a:r>
              <a:rPr spc="-15" dirty="0"/>
              <a:t>e</a:t>
            </a:r>
            <a:r>
              <a:rPr spc="5" dirty="0"/>
              <a:t>n</a:t>
            </a:r>
            <a:r>
              <a:rPr spc="-5" dirty="0"/>
              <a:t>t</a:t>
            </a:r>
            <a:r>
              <a:rPr spc="-15" dirty="0"/>
              <a:t> </a:t>
            </a:r>
            <a:r>
              <a:rPr spc="5" dirty="0"/>
              <a:t>i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-10" dirty="0"/>
              <a:t>C</a:t>
            </a:r>
            <a:r>
              <a:rPr spc="-15" dirty="0"/>
              <a:t>i</a:t>
            </a:r>
            <a:r>
              <a:rPr spc="0" dirty="0"/>
              <a:t>sc</a:t>
            </a:r>
            <a:r>
              <a:rPr spc="-5" dirty="0"/>
              <a:t>o</a:t>
            </a:r>
            <a:r>
              <a:rPr spc="-15" dirty="0"/>
              <a:t> P</a:t>
            </a:r>
            <a:r>
              <a:rPr spc="5" dirty="0"/>
              <a:t>u</a:t>
            </a:r>
            <a:r>
              <a:rPr spc="-15" dirty="0"/>
              <a:t>b</a:t>
            </a:r>
            <a:r>
              <a:rPr spc="5" dirty="0"/>
              <a:t>l</a:t>
            </a:r>
            <a:r>
              <a:rPr spc="-15" dirty="0"/>
              <a:t>i</a:t>
            </a:r>
            <a:r>
              <a:rPr spc="0" dirty="0"/>
              <a:t>c</a:t>
            </a:r>
            <a:r>
              <a:rPr spc="-5" dirty="0"/>
              <a:t>.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P</a:t>
            </a:r>
            <a:r>
              <a:rPr spc="-40" dirty="0"/>
              <a:t>a</a:t>
            </a:r>
            <a:r>
              <a:rPr spc="5" dirty="0"/>
              <a:t>g</a:t>
            </a:r>
            <a:r>
              <a:rPr spc="-5" dirty="0"/>
              <a:t>e</a:t>
            </a:r>
            <a:r>
              <a:rPr spc="5" dirty="0"/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10</a:t>
            </a:fld>
            <a:r>
              <a:rPr b="1" spc="5" dirty="0">
                <a:latin typeface="Arial"/>
                <a:cs typeface="Arial"/>
              </a:rPr>
              <a:t> </a:t>
            </a:r>
            <a:r>
              <a:rPr spc="-40" dirty="0"/>
              <a:t>o</a:t>
            </a:r>
            <a:r>
              <a:rPr spc="-5" dirty="0"/>
              <a:t>f</a:t>
            </a:r>
            <a:r>
              <a:rPr spc="35" dirty="0"/>
              <a:t> </a:t>
            </a:r>
            <a:r>
              <a:rPr b="1" spc="5" dirty="0">
                <a:latin typeface="Arial"/>
                <a:cs typeface="Arial"/>
              </a:rPr>
              <a:t>28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499262"/>
            <a:ext cx="5426710" cy="1056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b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20" dirty="0">
                <a:latin typeface="Arial"/>
                <a:cs typeface="Arial"/>
              </a:rPr>
              <a:t>ig</a:t>
            </a:r>
            <a:r>
              <a:rPr sz="1000" b="1" spc="5" dirty="0">
                <a:latin typeface="Arial"/>
                <a:cs typeface="Arial"/>
              </a:rPr>
              <a:t>u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spc="-20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g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Bas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c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spc="-20" dirty="0">
                <a:latin typeface="Arial"/>
                <a:cs typeface="Arial"/>
              </a:rPr>
              <a:t>g</a:t>
            </a: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35" dirty="0">
                <a:latin typeface="Arial"/>
                <a:cs typeface="Arial"/>
              </a:rPr>
              <a:t>A</a:t>
            </a:r>
            <a:r>
              <a:rPr sz="1000" b="1" spc="-10" dirty="0">
                <a:latin typeface="Arial"/>
                <a:cs typeface="Arial"/>
              </a:rPr>
              <a:t>re</a:t>
            </a:r>
            <a:r>
              <a:rPr sz="1000" b="1" dirty="0">
                <a:latin typeface="Arial"/>
                <a:cs typeface="Arial"/>
              </a:rPr>
              <a:t>a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5" dirty="0">
                <a:latin typeface="Arial"/>
                <a:cs typeface="Arial"/>
              </a:rPr>
              <a:t>SP</a:t>
            </a:r>
            <a:r>
              <a:rPr sz="1000" b="1" spc="5" dirty="0">
                <a:latin typeface="Arial"/>
                <a:cs typeface="Arial"/>
              </a:rPr>
              <a:t>F</a:t>
            </a:r>
            <a:r>
              <a:rPr sz="1000" b="1" spc="-10" dirty="0">
                <a:latin typeface="Arial"/>
                <a:cs typeface="Arial"/>
              </a:rPr>
              <a:t>v2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951230">
              <a:lnSpc>
                <a:spcPct val="100000"/>
              </a:lnSpc>
              <a:spcBef>
                <a:spcPts val="844"/>
              </a:spcBef>
            </a:pP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R,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w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SP</a:t>
            </a:r>
            <a:endParaRPr sz="900">
              <a:latin typeface="Courier New"/>
              <a:cs typeface="Courier New"/>
            </a:endParaRPr>
          </a:p>
          <a:p>
            <a:pPr marL="469265" indent="481330">
              <a:lnSpc>
                <a:spcPct val="100000"/>
              </a:lnSpc>
              <a:spcBef>
                <a:spcPts val="240"/>
              </a:spcBef>
            </a:pPr>
            <a:r>
              <a:rPr sz="900" spc="5" dirty="0">
                <a:latin typeface="Courier New"/>
                <a:cs typeface="Courier New"/>
              </a:rPr>
              <a:t>+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%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xt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op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v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de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25"/>
              </a:spcBef>
            </a:pPr>
            <a:r>
              <a:rPr sz="900" spc="5" dirty="0">
                <a:latin typeface="Courier New"/>
                <a:cs typeface="Courier New"/>
              </a:rPr>
              <a:t>Ga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w</a:t>
            </a:r>
            <a:r>
              <a:rPr sz="900" spc="5" dirty="0">
                <a:latin typeface="Courier New"/>
                <a:cs typeface="Courier New"/>
              </a:rPr>
              <a:t>ay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st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ot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4486" y="1749053"/>
            <a:ext cx="297497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s</a:t>
            </a:r>
            <a:endParaRPr sz="900">
              <a:latin typeface="Courier New"/>
              <a:cs typeface="Courier New"/>
            </a:endParaRPr>
          </a:p>
          <a:p>
            <a:pPr marL="216535">
              <a:lnSpc>
                <a:spcPct val="100000"/>
              </a:lnSpc>
              <a:spcBef>
                <a:spcPts val="240"/>
              </a:spcBef>
            </a:pP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d,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ac</a:t>
            </a:r>
            <a:r>
              <a:rPr sz="900" spc="-15" dirty="0">
                <a:latin typeface="Courier New"/>
                <a:cs typeface="Courier New"/>
              </a:rPr>
              <a:t>k</a:t>
            </a:r>
            <a:r>
              <a:rPr sz="900" spc="5" dirty="0"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068" y="1916651"/>
            <a:ext cx="9525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latin typeface="Courier New"/>
                <a:cs typeface="Courier New"/>
              </a:rPr>
              <a:t>C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3000" y="2087879"/>
            <a:ext cx="4733925" cy="128270"/>
          </a:xfrm>
          <a:custGeom>
            <a:avLst/>
            <a:gdLst/>
            <a:ahLst/>
            <a:cxnLst/>
            <a:rect l="l" t="t" r="r" b="b"/>
            <a:pathLst>
              <a:path w="4733925" h="128269">
                <a:moveTo>
                  <a:pt x="0" y="128016"/>
                </a:moveTo>
                <a:lnTo>
                  <a:pt x="4733544" y="128016"/>
                </a:lnTo>
                <a:lnTo>
                  <a:pt x="4733544" y="0"/>
                </a:lnTo>
                <a:lnTo>
                  <a:pt x="0" y="0"/>
                </a:lnTo>
                <a:lnTo>
                  <a:pt x="0" y="12801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2084547"/>
            <a:ext cx="9525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latin typeface="Courier New"/>
                <a:cs typeface="Courier New"/>
              </a:rPr>
              <a:t>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4787" y="2084547"/>
            <a:ext cx="434657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4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[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5]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ia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5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4718" y="2252187"/>
            <a:ext cx="4483100" cy="1817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6535" marR="417195" indent="-204470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4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d,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s,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ks 1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24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ly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/0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32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ly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/0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4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[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5]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ia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2,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5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  <a:p>
            <a:pPr marL="216535" marR="553085" indent="-204470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24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v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ly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k</a:t>
            </a:r>
            <a:r>
              <a:rPr sz="900" spc="5" dirty="0">
                <a:latin typeface="Courier New"/>
                <a:cs typeface="Courier New"/>
              </a:rPr>
              <a:t>s 1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d,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0 1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d,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30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d,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ts</a:t>
            </a:r>
            <a:endParaRPr sz="900">
              <a:latin typeface="Courier New"/>
              <a:cs typeface="Courier New"/>
            </a:endParaRPr>
          </a:p>
          <a:p>
            <a:pPr marL="216535">
              <a:lnSpc>
                <a:spcPct val="100000"/>
              </a:lnSpc>
              <a:spcBef>
                <a:spcPts val="240"/>
              </a:spcBef>
            </a:pP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.0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[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8]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ia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3.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5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  <a:p>
            <a:pPr marL="1109345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[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8]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ia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2.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5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/0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24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v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ly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k</a:t>
            </a:r>
            <a:r>
              <a:rPr sz="900" spc="5" dirty="0">
                <a:latin typeface="Courier New"/>
                <a:cs typeface="Courier New"/>
              </a:rPr>
              <a:t>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300" y="2419784"/>
            <a:ext cx="95250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C L 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300" y="3090173"/>
            <a:ext cx="9525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C L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0300" y="3592965"/>
            <a:ext cx="9525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latin typeface="Courier New"/>
                <a:cs typeface="Courier New"/>
              </a:rPr>
              <a:t>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3100" y="4555415"/>
            <a:ext cx="6032500" cy="630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5" dirty="0">
                <a:latin typeface="Arial"/>
                <a:cs typeface="Arial"/>
              </a:rPr>
              <a:t>S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p </a:t>
            </a:r>
            <a:r>
              <a:rPr sz="1100" b="1" spc="-15" dirty="0">
                <a:latin typeface="Arial"/>
                <a:cs typeface="Arial"/>
              </a:rPr>
              <a:t>2</a:t>
            </a:r>
            <a:r>
              <a:rPr sz="1100" b="1" dirty="0">
                <a:latin typeface="Arial"/>
                <a:cs typeface="Arial"/>
              </a:rPr>
              <a:t>:  </a:t>
            </a:r>
            <a:r>
              <a:rPr sz="1100" b="1" spc="80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S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t</a:t>
            </a:r>
            <a:r>
              <a:rPr sz="1100" b="1" spc="-5" dirty="0">
                <a:latin typeface="Arial"/>
                <a:cs typeface="Arial"/>
              </a:rPr>
              <a:t> p</a:t>
            </a:r>
            <a:r>
              <a:rPr sz="1100" b="1" spc="10" dirty="0">
                <a:latin typeface="Arial"/>
                <a:cs typeface="Arial"/>
              </a:rPr>
              <a:t>a</a:t>
            </a:r>
            <a:r>
              <a:rPr sz="1100" b="1" spc="-15" dirty="0">
                <a:latin typeface="Arial"/>
                <a:cs typeface="Arial"/>
              </a:rPr>
              <a:t>ss</a:t>
            </a:r>
            <a:r>
              <a:rPr sz="1100" b="1" spc="-20" dirty="0">
                <a:latin typeface="Arial"/>
                <a:cs typeface="Arial"/>
              </a:rPr>
              <a:t>i</a:t>
            </a:r>
            <a:r>
              <a:rPr sz="1100" b="1" spc="-15" dirty="0">
                <a:latin typeface="Arial"/>
                <a:cs typeface="Arial"/>
              </a:rPr>
              <a:t>v</a:t>
            </a:r>
            <a:r>
              <a:rPr sz="1100" b="1" dirty="0">
                <a:latin typeface="Arial"/>
                <a:cs typeface="Arial"/>
              </a:rPr>
              <a:t>e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i</a:t>
            </a:r>
            <a:r>
              <a:rPr sz="1100" b="1" spc="-5" dirty="0">
                <a:latin typeface="Arial"/>
                <a:cs typeface="Arial"/>
              </a:rPr>
              <a:t>n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r</a:t>
            </a:r>
            <a:r>
              <a:rPr sz="1100" b="1" spc="-10" dirty="0">
                <a:latin typeface="Arial"/>
                <a:cs typeface="Arial"/>
              </a:rPr>
              <a:t>f</a:t>
            </a:r>
            <a:r>
              <a:rPr sz="1100" b="1" spc="10" dirty="0">
                <a:latin typeface="Arial"/>
                <a:cs typeface="Arial"/>
              </a:rPr>
              <a:t>ac</a:t>
            </a:r>
            <a:r>
              <a:rPr sz="1100" b="1" dirty="0">
                <a:latin typeface="Arial"/>
                <a:cs typeface="Arial"/>
              </a:rPr>
              <a:t>e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10" dirty="0">
                <a:latin typeface="Arial"/>
                <a:cs typeface="Arial"/>
              </a:rPr>
              <a:t>a</a:t>
            </a:r>
            <a:r>
              <a:rPr sz="1100" b="1" dirty="0">
                <a:latin typeface="Arial"/>
                <a:cs typeface="Arial"/>
              </a:rPr>
              <a:t>s</a:t>
            </a:r>
            <a:r>
              <a:rPr sz="1100" b="1" spc="-10" dirty="0">
                <a:latin typeface="Arial"/>
                <a:cs typeface="Arial"/>
              </a:rPr>
              <a:t> t</a:t>
            </a:r>
            <a:r>
              <a:rPr sz="1100" b="1" spc="-5" dirty="0">
                <a:latin typeface="Arial"/>
                <a:cs typeface="Arial"/>
              </a:rPr>
              <a:t>h</a:t>
            </a:r>
            <a:r>
              <a:rPr sz="1100" b="1" dirty="0">
                <a:latin typeface="Arial"/>
                <a:cs typeface="Arial"/>
              </a:rPr>
              <a:t>e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30" dirty="0">
                <a:latin typeface="Arial"/>
                <a:cs typeface="Arial"/>
              </a:rPr>
              <a:t>d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spc="-10" dirty="0">
                <a:latin typeface="Arial"/>
                <a:cs typeface="Arial"/>
              </a:rPr>
              <a:t>f</a:t>
            </a:r>
            <a:r>
              <a:rPr sz="1100" b="1" spc="10" dirty="0">
                <a:latin typeface="Arial"/>
                <a:cs typeface="Arial"/>
              </a:rPr>
              <a:t>a</a:t>
            </a:r>
            <a:r>
              <a:rPr sz="1100" b="1" spc="-5" dirty="0">
                <a:latin typeface="Arial"/>
                <a:cs typeface="Arial"/>
              </a:rPr>
              <a:t>u</a:t>
            </a:r>
            <a:r>
              <a:rPr sz="1100" b="1" spc="-20" dirty="0">
                <a:latin typeface="Arial"/>
                <a:cs typeface="Arial"/>
              </a:rPr>
              <a:t>l</a:t>
            </a:r>
            <a:r>
              <a:rPr sz="1100" b="1" dirty="0">
                <a:latin typeface="Arial"/>
                <a:cs typeface="Arial"/>
              </a:rPr>
              <a:t>t</a:t>
            </a:r>
            <a:r>
              <a:rPr sz="1100" b="1" spc="-5" dirty="0">
                <a:latin typeface="Arial"/>
                <a:cs typeface="Arial"/>
              </a:rPr>
              <a:t> o</a:t>
            </a:r>
            <a:r>
              <a:rPr sz="1100" b="1" dirty="0">
                <a:latin typeface="Arial"/>
                <a:cs typeface="Arial"/>
              </a:rPr>
              <a:t>n a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r</a:t>
            </a:r>
            <a:r>
              <a:rPr sz="1100" b="1" spc="-5" dirty="0">
                <a:latin typeface="Arial"/>
                <a:cs typeface="Arial"/>
              </a:rPr>
              <a:t>ou</a:t>
            </a:r>
            <a:r>
              <a:rPr sz="1100" b="1" spc="-35" dirty="0">
                <a:latin typeface="Arial"/>
                <a:cs typeface="Arial"/>
              </a:rPr>
              <a:t>t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spc="-25" dirty="0">
                <a:latin typeface="Arial"/>
                <a:cs typeface="Arial"/>
              </a:rPr>
              <a:t>r</a:t>
            </a:r>
            <a:r>
              <a:rPr sz="1100" b="1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720"/>
              </a:spcBef>
            </a:pP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.  </a:t>
            </a:r>
            <a:r>
              <a:rPr sz="1000" spc="13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15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h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dirty="0">
                <a:latin typeface="Arial"/>
                <a:cs typeface="Arial"/>
              </a:rPr>
              <a:t>w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p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35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p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spc="5" dirty="0">
                <a:latin typeface="Arial"/>
                <a:cs typeface="Arial"/>
              </a:rPr>
              <a:t>g</a:t>
            </a:r>
            <a:r>
              <a:rPr sz="1000" b="1" spc="-20" dirty="0">
                <a:latin typeface="Arial"/>
                <a:cs typeface="Arial"/>
              </a:rPr>
              <a:t>h</a:t>
            </a:r>
            <a:r>
              <a:rPr sz="1000" b="1" spc="5" dirty="0">
                <a:latin typeface="Arial"/>
                <a:cs typeface="Arial"/>
              </a:rPr>
              <a:t>bo</a:t>
            </a:r>
            <a:r>
              <a:rPr sz="1000" b="1" dirty="0">
                <a:latin typeface="Arial"/>
                <a:cs typeface="Arial"/>
              </a:rPr>
              <a:t>r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1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ha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R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SP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 ne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ghbo</a:t>
            </a:r>
            <a:r>
              <a:rPr sz="1000" dirty="0">
                <a:latin typeface="Arial"/>
                <a:cs typeface="Arial"/>
              </a:rPr>
              <a:t>r.</a:t>
            </a:r>
            <a:endParaRPr sz="1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55"/>
              </a:spcBef>
            </a:pPr>
            <a:r>
              <a:rPr sz="1000" spc="-5" dirty="0">
                <a:latin typeface="Courier New"/>
                <a:cs typeface="Courier New"/>
              </a:rPr>
              <a:t>R1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sho</a:t>
            </a:r>
            <a:r>
              <a:rPr sz="1000" b="1" dirty="0">
                <a:latin typeface="Courier New"/>
                <a:cs typeface="Courier New"/>
              </a:rPr>
              <a:t>w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</a:t>
            </a:r>
            <a:r>
              <a:rPr sz="1000" b="1" dirty="0">
                <a:latin typeface="Courier New"/>
                <a:cs typeface="Courier New"/>
              </a:rPr>
              <a:t>p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osp</a:t>
            </a:r>
            <a:r>
              <a:rPr sz="1000" b="1" dirty="0">
                <a:latin typeface="Courier New"/>
                <a:cs typeface="Courier New"/>
              </a:rPr>
              <a:t>f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neighbor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43000" y="6836664"/>
            <a:ext cx="5763895" cy="128270"/>
          </a:xfrm>
          <a:custGeom>
            <a:avLst/>
            <a:gdLst/>
            <a:ahLst/>
            <a:cxnLst/>
            <a:rect l="l" t="t" r="r" b="b"/>
            <a:pathLst>
              <a:path w="5763895" h="128270">
                <a:moveTo>
                  <a:pt x="0" y="128016"/>
                </a:moveTo>
                <a:lnTo>
                  <a:pt x="5763767" y="128016"/>
                </a:lnTo>
                <a:lnTo>
                  <a:pt x="5763767" y="0"/>
                </a:lnTo>
                <a:lnTo>
                  <a:pt x="0" y="0"/>
                </a:lnTo>
                <a:lnTo>
                  <a:pt x="0" y="12801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43000" y="6964680"/>
            <a:ext cx="3773804" cy="128270"/>
          </a:xfrm>
          <a:custGeom>
            <a:avLst/>
            <a:gdLst/>
            <a:ahLst/>
            <a:cxnLst/>
            <a:rect l="l" t="t" r="r" b="b"/>
            <a:pathLst>
              <a:path w="3773804" h="128270">
                <a:moveTo>
                  <a:pt x="0" y="128016"/>
                </a:moveTo>
                <a:lnTo>
                  <a:pt x="3773424" y="128016"/>
                </a:lnTo>
                <a:lnTo>
                  <a:pt x="3773424" y="0"/>
                </a:lnTo>
                <a:lnTo>
                  <a:pt x="0" y="0"/>
                </a:lnTo>
                <a:lnTo>
                  <a:pt x="0" y="12801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3000" y="7132319"/>
            <a:ext cx="5763895" cy="131445"/>
          </a:xfrm>
          <a:custGeom>
            <a:avLst/>
            <a:gdLst/>
            <a:ahLst/>
            <a:cxnLst/>
            <a:rect l="l" t="t" r="r" b="b"/>
            <a:pathLst>
              <a:path w="5763895" h="131445">
                <a:moveTo>
                  <a:pt x="0" y="131063"/>
                </a:moveTo>
                <a:lnTo>
                  <a:pt x="5763767" y="131063"/>
                </a:lnTo>
                <a:lnTo>
                  <a:pt x="5763767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43000" y="7263383"/>
            <a:ext cx="3773804" cy="128270"/>
          </a:xfrm>
          <a:custGeom>
            <a:avLst/>
            <a:gdLst/>
            <a:ahLst/>
            <a:cxnLst/>
            <a:rect l="l" t="t" r="r" b="b"/>
            <a:pathLst>
              <a:path w="3773804" h="128270">
                <a:moveTo>
                  <a:pt x="0" y="128016"/>
                </a:moveTo>
                <a:lnTo>
                  <a:pt x="3773424" y="128016"/>
                </a:lnTo>
                <a:lnTo>
                  <a:pt x="3773424" y="0"/>
                </a:lnTo>
                <a:lnTo>
                  <a:pt x="0" y="0"/>
                </a:lnTo>
                <a:lnTo>
                  <a:pt x="0" y="12801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01700" y="5921654"/>
            <a:ext cx="6144260" cy="2068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marR="429895" indent="-227965">
              <a:lnSpc>
                <a:spcPts val="1180"/>
              </a:lnSpc>
              <a:buFont typeface="Arial"/>
              <a:buAutoNum type="alphaLcPeriod" startAt="2"/>
              <a:tabLst>
                <a:tab pos="241300" algn="l"/>
              </a:tabLst>
            </a:pPr>
            <a:r>
              <a:rPr sz="1000" spc="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15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5" dirty="0">
                <a:latin typeface="Arial"/>
                <a:cs typeface="Arial"/>
              </a:rPr>
              <a:t>p</a:t>
            </a:r>
            <a:r>
              <a:rPr sz="1000" b="1" spc="-10" dirty="0">
                <a:latin typeface="Arial"/>
                <a:cs typeface="Arial"/>
              </a:rPr>
              <a:t>ass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spc="-10" dirty="0">
                <a:latin typeface="Arial"/>
                <a:cs typeface="Arial"/>
              </a:rPr>
              <a:t>ve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-10" dirty="0">
                <a:latin typeface="Arial"/>
                <a:cs typeface="Arial"/>
              </a:rPr>
              <a:t>er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10" dirty="0">
                <a:latin typeface="Arial"/>
                <a:cs typeface="Arial"/>
              </a:rPr>
              <a:t>ac</a:t>
            </a:r>
            <a:r>
              <a:rPr sz="1000" b="1" dirty="0">
                <a:latin typeface="Arial"/>
                <a:cs typeface="Arial"/>
              </a:rPr>
              <a:t>e </a:t>
            </a:r>
            <a:r>
              <a:rPr sz="1000" b="1" spc="5" dirty="0">
                <a:latin typeface="Arial"/>
                <a:cs typeface="Arial"/>
              </a:rPr>
              <a:t>d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10" dirty="0">
                <a:latin typeface="Arial"/>
                <a:cs typeface="Arial"/>
              </a:rPr>
              <a:t>a</a:t>
            </a:r>
            <a:r>
              <a:rPr sz="1000" b="1" spc="-20" dirty="0">
                <a:latin typeface="Arial"/>
                <a:cs typeface="Arial"/>
              </a:rPr>
              <a:t>u</a:t>
            </a: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dirty="0">
                <a:latin typeface="Arial"/>
                <a:cs typeface="Arial"/>
              </a:rPr>
              <a:t>t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2 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aul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al</a:t>
            </a:r>
            <a:r>
              <a:rPr sz="1000" dirty="0">
                <a:latin typeface="Arial"/>
                <a:cs typeface="Arial"/>
              </a:rPr>
              <a:t>l </a:t>
            </a:r>
            <a:r>
              <a:rPr sz="1000" spc="5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35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as pa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45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e.</a:t>
            </a:r>
            <a:endParaRPr sz="10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420"/>
              </a:spcBef>
            </a:pPr>
            <a:r>
              <a:rPr sz="1000" spc="-5" dirty="0">
                <a:latin typeface="Courier New"/>
                <a:cs typeface="Courier New"/>
              </a:rPr>
              <a:t>R2(config)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route</a:t>
            </a:r>
            <a:r>
              <a:rPr sz="1000" b="1" dirty="0">
                <a:latin typeface="Courier New"/>
                <a:cs typeface="Courier New"/>
              </a:rPr>
              <a:t>r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osp</a:t>
            </a:r>
            <a:r>
              <a:rPr sz="1000" b="1" dirty="0">
                <a:latin typeface="Courier New"/>
                <a:cs typeface="Courier New"/>
              </a:rPr>
              <a:t>f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1</a:t>
            </a:r>
            <a:endParaRPr sz="1000">
              <a:latin typeface="Courier New"/>
              <a:cs typeface="Courier New"/>
            </a:endParaRPr>
          </a:p>
          <a:p>
            <a:pPr marL="240665">
              <a:lnSpc>
                <a:spcPct val="100000"/>
              </a:lnSpc>
              <a:spcBef>
                <a:spcPts val="215"/>
              </a:spcBef>
            </a:pPr>
            <a:r>
              <a:rPr sz="1000" spc="-5" dirty="0">
                <a:latin typeface="Courier New"/>
                <a:cs typeface="Courier New"/>
              </a:rPr>
              <a:t>R2(config-router)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passive-interfac</a:t>
            </a:r>
            <a:r>
              <a:rPr sz="1000" b="1" dirty="0">
                <a:latin typeface="Courier New"/>
                <a:cs typeface="Courier New"/>
              </a:rPr>
              <a:t>e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default</a:t>
            </a:r>
            <a:endParaRPr sz="1000">
              <a:latin typeface="Courier New"/>
              <a:cs typeface="Courier New"/>
            </a:endParaRPr>
          </a:p>
          <a:p>
            <a:pPr marL="240665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ourier New"/>
                <a:cs typeface="Courier New"/>
              </a:rPr>
              <a:t>R2(config-router)#</a:t>
            </a:r>
            <a:endParaRPr sz="1000">
              <a:latin typeface="Courier New"/>
              <a:cs typeface="Courier New"/>
            </a:endParaRPr>
          </a:p>
          <a:p>
            <a:pPr marL="241300" marR="128270">
              <a:lnSpc>
                <a:spcPts val="1010"/>
              </a:lnSpc>
              <a:spcBef>
                <a:spcPts val="334"/>
              </a:spcBef>
              <a:tabLst>
                <a:tab pos="655320" algn="l"/>
              </a:tabLst>
            </a:pPr>
            <a:r>
              <a:rPr sz="900" spc="5" dirty="0">
                <a:latin typeface="Courier New"/>
                <a:cs typeface="Courier New"/>
              </a:rPr>
              <a:t>*A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dirty="0">
                <a:latin typeface="Courier New"/>
                <a:cs typeface="Courier New"/>
              </a:rPr>
              <a:t>	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7</a:t>
            </a:r>
            <a:r>
              <a:rPr sz="900" spc="5" dirty="0">
                <a:latin typeface="Courier New"/>
                <a:cs typeface="Courier New"/>
              </a:rPr>
              <a:t>9: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%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F</a:t>
            </a:r>
            <a:r>
              <a:rPr sz="900" spc="10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5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J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G: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ss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br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om FU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to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W</a:t>
            </a:r>
            <a:r>
              <a:rPr sz="900" spc="5" dirty="0">
                <a:latin typeface="Courier New"/>
                <a:cs typeface="Courier New"/>
              </a:rPr>
              <a:t>N,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w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f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wn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d</a:t>
            </a:r>
            <a:endParaRPr sz="900">
              <a:latin typeface="Courier New"/>
              <a:cs typeface="Courier New"/>
            </a:endParaRPr>
          </a:p>
          <a:p>
            <a:pPr marL="241300" marR="128270">
              <a:lnSpc>
                <a:spcPts val="1030"/>
              </a:lnSpc>
              <a:spcBef>
                <a:spcPts val="290"/>
              </a:spcBef>
              <a:tabLst>
                <a:tab pos="655320" algn="l"/>
              </a:tabLst>
            </a:pPr>
            <a:r>
              <a:rPr sz="900" spc="5" dirty="0">
                <a:latin typeface="Courier New"/>
                <a:cs typeface="Courier New"/>
              </a:rPr>
              <a:t>*A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dirty="0">
                <a:latin typeface="Courier New"/>
                <a:cs typeface="Courier New"/>
              </a:rPr>
              <a:t>	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7</a:t>
            </a:r>
            <a:r>
              <a:rPr sz="900" spc="5" dirty="0">
                <a:latin typeface="Courier New"/>
                <a:cs typeface="Courier New"/>
              </a:rPr>
              <a:t>9: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%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F</a:t>
            </a:r>
            <a:r>
              <a:rPr sz="900" spc="10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5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J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G: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ss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br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33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om FU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to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W</a:t>
            </a:r>
            <a:r>
              <a:rPr sz="900" spc="5" dirty="0">
                <a:latin typeface="Courier New"/>
                <a:cs typeface="Courier New"/>
              </a:rPr>
              <a:t>N,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w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f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wn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d</a:t>
            </a:r>
            <a:endParaRPr sz="900">
              <a:latin typeface="Courier New"/>
              <a:cs typeface="Courier New"/>
            </a:endParaRPr>
          </a:p>
          <a:p>
            <a:pPr marL="241300" marR="5080" indent="-228600">
              <a:lnSpc>
                <a:spcPts val="1150"/>
              </a:lnSpc>
              <a:spcBef>
                <a:spcPts val="675"/>
              </a:spcBef>
              <a:buFont typeface="Arial"/>
              <a:buAutoNum type="alphaLcPeriod" startAt="3"/>
              <a:tabLst>
                <a:tab pos="241935" algn="l"/>
              </a:tabLst>
            </a:pPr>
            <a:r>
              <a:rPr sz="1000" spc="-10" dirty="0">
                <a:latin typeface="Arial"/>
                <a:cs typeface="Arial"/>
              </a:rPr>
              <a:t>Re</a:t>
            </a:r>
            <a:r>
              <a:rPr sz="1000" dirty="0">
                <a:latin typeface="Arial"/>
                <a:cs typeface="Arial"/>
              </a:rPr>
              <a:t>-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ho</a:t>
            </a:r>
            <a:r>
              <a:rPr sz="1000" b="1" dirty="0">
                <a:latin typeface="Arial"/>
                <a:cs typeface="Arial"/>
              </a:rPr>
              <a:t>w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p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35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p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spc="5" dirty="0">
                <a:latin typeface="Arial"/>
                <a:cs typeface="Arial"/>
              </a:rPr>
              <a:t>g</a:t>
            </a:r>
            <a:r>
              <a:rPr sz="1000" b="1" spc="-20" dirty="0">
                <a:latin typeface="Arial"/>
                <a:cs typeface="Arial"/>
              </a:rPr>
              <a:t>h</a:t>
            </a:r>
            <a:r>
              <a:rPr sz="1000" b="1" spc="5" dirty="0">
                <a:latin typeface="Arial"/>
                <a:cs typeface="Arial"/>
              </a:rPr>
              <a:t>bo</a:t>
            </a:r>
            <a:r>
              <a:rPr sz="1000" b="1" dirty="0">
                <a:latin typeface="Arial"/>
                <a:cs typeface="Arial"/>
              </a:rPr>
              <a:t>r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R1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A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dea</a:t>
            </a:r>
            <a:r>
              <a:rPr sz="1000" dirty="0">
                <a:latin typeface="Arial"/>
                <a:cs typeface="Arial"/>
              </a:rPr>
              <a:t>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20" dirty="0">
                <a:latin typeface="Arial"/>
                <a:cs typeface="Arial"/>
              </a:rPr>
              <a:t>x</a:t>
            </a:r>
            <a:r>
              <a:rPr sz="1000" spc="-35" dirty="0">
                <a:latin typeface="Arial"/>
                <a:cs typeface="Arial"/>
              </a:rPr>
              <a:t>p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2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l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onge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be </a:t>
            </a:r>
            <a:r>
              <a:rPr sz="1000" spc="15" dirty="0">
                <a:latin typeface="Arial"/>
                <a:cs typeface="Arial"/>
              </a:rPr>
              <a:t>li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5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 ne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ghbo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425"/>
              </a:spcBef>
            </a:pPr>
            <a:r>
              <a:rPr sz="1000" spc="-5" dirty="0">
                <a:latin typeface="Courier New"/>
                <a:cs typeface="Courier New"/>
              </a:rPr>
              <a:t>R1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sho</a:t>
            </a:r>
            <a:r>
              <a:rPr sz="1000" b="1" dirty="0">
                <a:latin typeface="Courier New"/>
                <a:cs typeface="Courier New"/>
              </a:rPr>
              <a:t>w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</a:t>
            </a:r>
            <a:r>
              <a:rPr sz="1000" b="1" dirty="0">
                <a:latin typeface="Courier New"/>
                <a:cs typeface="Courier New"/>
              </a:rPr>
              <a:t>p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osp</a:t>
            </a:r>
            <a:r>
              <a:rPr sz="1000" b="1" dirty="0">
                <a:latin typeface="Courier New"/>
                <a:cs typeface="Courier New"/>
              </a:rPr>
              <a:t>f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neighbor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-15" dirty="0"/>
              <a:t> </a:t>
            </a:r>
            <a:r>
              <a:rPr spc="5" dirty="0"/>
              <a:t>2</a:t>
            </a:r>
            <a:r>
              <a:rPr spc="-15" dirty="0"/>
              <a:t>0</a:t>
            </a:r>
            <a:r>
              <a:rPr spc="5" dirty="0"/>
              <a:t>1</a:t>
            </a:r>
            <a:r>
              <a:rPr spc="-5" dirty="0"/>
              <a:t>7</a:t>
            </a:r>
            <a:r>
              <a:rPr spc="-20" dirty="0"/>
              <a:t> </a:t>
            </a:r>
            <a:r>
              <a:rPr spc="15" dirty="0"/>
              <a:t>C</a:t>
            </a:r>
            <a:r>
              <a:rPr spc="-15" dirty="0"/>
              <a:t>i</a:t>
            </a:r>
            <a:r>
              <a:rPr spc="0" dirty="0"/>
              <a:t>s</a:t>
            </a:r>
            <a:r>
              <a:rPr spc="25" dirty="0"/>
              <a:t>c</a:t>
            </a:r>
            <a:r>
              <a:rPr spc="-5" dirty="0"/>
              <a:t>o</a:t>
            </a:r>
            <a:r>
              <a:rPr spc="-20" dirty="0"/>
              <a:t> </a:t>
            </a:r>
            <a:r>
              <a:rPr spc="-15" dirty="0"/>
              <a:t>an</a:t>
            </a:r>
            <a:r>
              <a:rPr spc="5" dirty="0"/>
              <a:t>d/</a:t>
            </a:r>
            <a:r>
              <a:rPr spc="-40" dirty="0"/>
              <a:t>o</a:t>
            </a:r>
            <a:r>
              <a:rPr spc="-5" dirty="0"/>
              <a:t>r</a:t>
            </a:r>
            <a:r>
              <a:rPr spc="15" dirty="0"/>
              <a:t> </a:t>
            </a:r>
            <a:r>
              <a:rPr spc="-15" dirty="0"/>
              <a:t>i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-40" dirty="0"/>
              <a:t>a</a:t>
            </a:r>
            <a:r>
              <a:rPr spc="5" dirty="0"/>
              <a:t>ff</a:t>
            </a:r>
            <a:r>
              <a:rPr spc="-15" dirty="0"/>
              <a:t>il</a:t>
            </a:r>
            <a:r>
              <a:rPr spc="5" dirty="0"/>
              <a:t>i</a:t>
            </a:r>
            <a:r>
              <a:rPr spc="-15" dirty="0"/>
              <a:t>a</a:t>
            </a:r>
            <a:r>
              <a:rPr spc="5" dirty="0"/>
              <a:t>t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5" dirty="0"/>
              <a:t>A</a:t>
            </a:r>
            <a:r>
              <a:rPr spc="-15" dirty="0"/>
              <a:t>l</a:t>
            </a:r>
            <a:r>
              <a:rPr spc="-5" dirty="0"/>
              <a:t>l</a:t>
            </a:r>
            <a:r>
              <a:rPr spc="-15" dirty="0"/>
              <a:t> </a:t>
            </a:r>
            <a:r>
              <a:rPr spc="10" dirty="0"/>
              <a:t>r</a:t>
            </a:r>
            <a:r>
              <a:rPr spc="-15" dirty="0"/>
              <a:t>i</a:t>
            </a:r>
            <a:r>
              <a:rPr spc="5" dirty="0"/>
              <a:t>g</a:t>
            </a:r>
            <a:r>
              <a:rPr spc="-15" dirty="0"/>
              <a:t>h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15" dirty="0"/>
              <a:t>e</a:t>
            </a:r>
            <a:r>
              <a:rPr spc="10" dirty="0"/>
              <a:t>r</a:t>
            </a:r>
            <a:r>
              <a:rPr spc="-20" dirty="0"/>
              <a:t>v</a:t>
            </a:r>
            <a:r>
              <a:rPr spc="-15" dirty="0"/>
              <a:t>e</a:t>
            </a:r>
            <a:r>
              <a:rPr spc="5" dirty="0"/>
              <a:t>d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10" dirty="0"/>
              <a:t>T</a:t>
            </a:r>
            <a:r>
              <a:rPr spc="-15" dirty="0"/>
              <a:t>hi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5" dirty="0"/>
              <a:t>d</a:t>
            </a:r>
            <a:r>
              <a:rPr spc="-40" dirty="0"/>
              <a:t>o</a:t>
            </a:r>
            <a:r>
              <a:rPr spc="25" dirty="0"/>
              <a:t>c</a:t>
            </a:r>
            <a:r>
              <a:rPr spc="-15" dirty="0"/>
              <a:t>u</a:t>
            </a:r>
            <a:r>
              <a:rPr dirty="0"/>
              <a:t>m</a:t>
            </a:r>
            <a:r>
              <a:rPr spc="-15" dirty="0"/>
              <a:t>e</a:t>
            </a:r>
            <a:r>
              <a:rPr spc="5" dirty="0"/>
              <a:t>n</a:t>
            </a:r>
            <a:r>
              <a:rPr spc="-5" dirty="0"/>
              <a:t>t</a:t>
            </a:r>
            <a:r>
              <a:rPr spc="-15" dirty="0"/>
              <a:t> </a:t>
            </a:r>
            <a:r>
              <a:rPr spc="5" dirty="0"/>
              <a:t>i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-10" dirty="0"/>
              <a:t>C</a:t>
            </a:r>
            <a:r>
              <a:rPr spc="-15" dirty="0"/>
              <a:t>i</a:t>
            </a:r>
            <a:r>
              <a:rPr spc="0" dirty="0"/>
              <a:t>sc</a:t>
            </a:r>
            <a:r>
              <a:rPr spc="-5" dirty="0"/>
              <a:t>o</a:t>
            </a:r>
            <a:r>
              <a:rPr spc="-15" dirty="0"/>
              <a:t> P</a:t>
            </a:r>
            <a:r>
              <a:rPr spc="5" dirty="0"/>
              <a:t>u</a:t>
            </a:r>
            <a:r>
              <a:rPr spc="-15" dirty="0"/>
              <a:t>b</a:t>
            </a:r>
            <a:r>
              <a:rPr spc="5" dirty="0"/>
              <a:t>l</a:t>
            </a:r>
            <a:r>
              <a:rPr spc="-15" dirty="0"/>
              <a:t>i</a:t>
            </a:r>
            <a:r>
              <a:rPr spc="0" dirty="0"/>
              <a:t>c</a:t>
            </a:r>
            <a:r>
              <a:rPr spc="-5" dirty="0"/>
              <a:t>.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P</a:t>
            </a:r>
            <a:r>
              <a:rPr spc="-40" dirty="0"/>
              <a:t>a</a:t>
            </a:r>
            <a:r>
              <a:rPr spc="5" dirty="0"/>
              <a:t>g</a:t>
            </a:r>
            <a:r>
              <a:rPr spc="-5" dirty="0"/>
              <a:t>e</a:t>
            </a:r>
            <a:r>
              <a:rPr spc="5" dirty="0"/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11</a:t>
            </a:fld>
            <a:r>
              <a:rPr b="1" spc="5" dirty="0">
                <a:latin typeface="Arial"/>
                <a:cs typeface="Arial"/>
              </a:rPr>
              <a:t> </a:t>
            </a:r>
            <a:r>
              <a:rPr spc="-40" dirty="0"/>
              <a:t>o</a:t>
            </a:r>
            <a:r>
              <a:rPr spc="-5" dirty="0"/>
              <a:t>f</a:t>
            </a:r>
            <a:r>
              <a:rPr spc="35" dirty="0"/>
              <a:t> </a:t>
            </a:r>
            <a:r>
              <a:rPr b="1" spc="5" dirty="0">
                <a:latin typeface="Arial"/>
                <a:cs typeface="Arial"/>
              </a:rPr>
              <a:t>28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01700" y="8564271"/>
            <a:ext cx="6013450" cy="537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d</a:t>
            </a:r>
            <a:r>
              <a:rPr sz="1000" dirty="0">
                <a:latin typeface="Arial"/>
                <a:cs typeface="Arial"/>
              </a:rPr>
              <a:t>.  </a:t>
            </a:r>
            <a:r>
              <a:rPr sz="1000" spc="13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15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h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dirty="0">
                <a:latin typeface="Arial"/>
                <a:cs typeface="Arial"/>
              </a:rPr>
              <a:t>w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p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35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p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in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-10" dirty="0">
                <a:latin typeface="Arial"/>
                <a:cs typeface="Arial"/>
              </a:rPr>
              <a:t>er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10" dirty="0">
                <a:latin typeface="Arial"/>
                <a:cs typeface="Arial"/>
              </a:rPr>
              <a:t>ac</a:t>
            </a:r>
            <a:r>
              <a:rPr sz="1000" b="1" dirty="0">
                <a:latin typeface="Arial"/>
                <a:cs typeface="Arial"/>
              </a:rPr>
              <a:t>e </a:t>
            </a:r>
            <a:r>
              <a:rPr sz="1000" b="1" spc="-5" dirty="0">
                <a:latin typeface="Arial"/>
                <a:cs typeface="Arial"/>
              </a:rPr>
              <a:t>S</a:t>
            </a:r>
            <a:r>
              <a:rPr sz="1000" b="1" spc="-10" dirty="0">
                <a:latin typeface="Arial"/>
                <a:cs typeface="Arial"/>
              </a:rPr>
              <a:t>0</a:t>
            </a:r>
            <a:r>
              <a:rPr sz="1000" b="1" spc="5" dirty="0">
                <a:latin typeface="Arial"/>
                <a:cs typeface="Arial"/>
              </a:rPr>
              <a:t>/</a:t>
            </a:r>
            <a:r>
              <a:rPr sz="1000" b="1" spc="-35" dirty="0">
                <a:latin typeface="Arial"/>
                <a:cs typeface="Arial"/>
              </a:rPr>
              <a:t>0</a:t>
            </a:r>
            <a:r>
              <a:rPr sz="1000" b="1" spc="5" dirty="0">
                <a:latin typeface="Arial"/>
                <a:cs typeface="Arial"/>
              </a:rPr>
              <a:t>/</a:t>
            </a:r>
            <a:r>
              <a:rPr sz="1000" b="1" dirty="0">
                <a:latin typeface="Arial"/>
                <a:cs typeface="Arial"/>
              </a:rPr>
              <a:t>0</a:t>
            </a:r>
            <a:r>
              <a:rPr sz="1000" b="1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2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ie</a:t>
            </a:r>
            <a:r>
              <a:rPr sz="1000" dirty="0">
                <a:latin typeface="Arial"/>
                <a:cs typeface="Arial"/>
              </a:rPr>
              <a:t>w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25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ce 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35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0.</a:t>
            </a:r>
            <a:endParaRPr sz="1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430"/>
              </a:spcBef>
            </a:pPr>
            <a:r>
              <a:rPr sz="1000" spc="-5" dirty="0">
                <a:latin typeface="Courier New"/>
                <a:cs typeface="Courier New"/>
              </a:rPr>
              <a:t>R2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sho</a:t>
            </a:r>
            <a:r>
              <a:rPr sz="1000" b="1" dirty="0">
                <a:latin typeface="Courier New"/>
                <a:cs typeface="Courier New"/>
              </a:rPr>
              <a:t>w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</a:t>
            </a:r>
            <a:r>
              <a:rPr sz="1000" b="1" dirty="0">
                <a:latin typeface="Courier New"/>
                <a:cs typeface="Courier New"/>
              </a:rPr>
              <a:t>p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osp</a:t>
            </a:r>
            <a:r>
              <a:rPr sz="1000" b="1" dirty="0">
                <a:latin typeface="Courier New"/>
                <a:cs typeface="Courier New"/>
              </a:rPr>
              <a:t>f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interfac</a:t>
            </a:r>
            <a:r>
              <a:rPr sz="1000" b="1" dirty="0">
                <a:latin typeface="Courier New"/>
                <a:cs typeface="Courier New"/>
              </a:rPr>
              <a:t>e</a:t>
            </a:r>
            <a:r>
              <a:rPr sz="1000" b="1" spc="-5" dirty="0">
                <a:latin typeface="Courier New"/>
                <a:cs typeface="Courier New"/>
              </a:rPr>
              <a:t> s0/0/0</a:t>
            </a:r>
            <a:endParaRPr sz="10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244"/>
              </a:spcBef>
            </a:pPr>
            <a:r>
              <a:rPr sz="900" spc="5" dirty="0">
                <a:latin typeface="Courier New"/>
                <a:cs typeface="Courier New"/>
              </a:rPr>
              <a:t>Se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ne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up</a:t>
            </a:r>
            <a:endParaRPr sz="900">
              <a:latin typeface="Courier New"/>
              <a:cs typeface="Courier New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108075" y="4082084"/>
          <a:ext cx="4119380" cy="373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2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08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C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d,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21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L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2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y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d,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143000" y="5325544"/>
          <a:ext cx="5282181" cy="5266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9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64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8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5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Ne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ID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900" spc="-20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ri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</a:pPr>
                      <a:r>
                        <a:rPr sz="900" spc="-2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te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165">
                        <a:lnSpc>
                          <a:spcPct val="100000"/>
                        </a:lnSpc>
                      </a:pPr>
                      <a:r>
                        <a:rPr sz="900" spc="-20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me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s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e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33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33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7340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</a:pPr>
                      <a:r>
                        <a:rPr sz="900" spc="-20" dirty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L/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tabLst>
                          <a:tab pos="685800" algn="l"/>
                        </a:tabLst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-	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31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.2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/1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22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22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0797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sz="900" spc="-20" dirty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L/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tabLst>
                          <a:tab pos="685800" algn="l"/>
                        </a:tabLst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-	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32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.2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/0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108075" y="8132752"/>
          <a:ext cx="5352198" cy="410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4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5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40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521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Ne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ID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900" spc="-20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ri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</a:pPr>
                      <a:r>
                        <a:rPr sz="900" spc="-2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te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ct val="100000"/>
                        </a:lnSpc>
                      </a:pPr>
                      <a:r>
                        <a:rPr sz="900" spc="-20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me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ss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ce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21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33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33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7340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tabLst>
                          <a:tab pos="580390" algn="l"/>
                        </a:tabLst>
                      </a:pPr>
                      <a:r>
                        <a:rPr sz="900" spc="-20" dirty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L/	-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ct val="100000"/>
                        </a:lnSpc>
                      </a:pPr>
                      <a:r>
                        <a:rPr sz="900" spc="-2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34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.2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/1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499262"/>
            <a:ext cx="5700395" cy="720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b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20" dirty="0">
                <a:latin typeface="Arial"/>
                <a:cs typeface="Arial"/>
              </a:rPr>
              <a:t>ig</a:t>
            </a:r>
            <a:r>
              <a:rPr sz="1000" b="1" spc="5" dirty="0">
                <a:latin typeface="Arial"/>
                <a:cs typeface="Arial"/>
              </a:rPr>
              <a:t>u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spc="-20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g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Bas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c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spc="-20" dirty="0">
                <a:latin typeface="Arial"/>
                <a:cs typeface="Arial"/>
              </a:rPr>
              <a:t>g</a:t>
            </a: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35" dirty="0">
                <a:latin typeface="Arial"/>
                <a:cs typeface="Arial"/>
              </a:rPr>
              <a:t>A</a:t>
            </a:r>
            <a:r>
              <a:rPr sz="1000" b="1" spc="-10" dirty="0">
                <a:latin typeface="Arial"/>
                <a:cs typeface="Arial"/>
              </a:rPr>
              <a:t>re</a:t>
            </a:r>
            <a:r>
              <a:rPr sz="1000" b="1" dirty="0">
                <a:latin typeface="Arial"/>
                <a:cs typeface="Arial"/>
              </a:rPr>
              <a:t>a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5" dirty="0">
                <a:latin typeface="Arial"/>
                <a:cs typeface="Arial"/>
              </a:rPr>
              <a:t>SP</a:t>
            </a:r>
            <a:r>
              <a:rPr sz="1000" b="1" spc="5" dirty="0">
                <a:latin typeface="Arial"/>
                <a:cs typeface="Arial"/>
              </a:rPr>
              <a:t>F</a:t>
            </a:r>
            <a:r>
              <a:rPr sz="1000" b="1" spc="-10" dirty="0">
                <a:latin typeface="Arial"/>
                <a:cs typeface="Arial"/>
              </a:rPr>
              <a:t>v2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609600" marR="5080">
              <a:lnSpc>
                <a:spcPct val="122200"/>
              </a:lnSpc>
              <a:spcBef>
                <a:spcPts val="605"/>
              </a:spcBef>
            </a:pP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0,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tt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ed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ia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w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rk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nt 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ss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w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k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_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_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64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0447" y="1246262"/>
            <a:ext cx="918844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3545" marR="5080" indent="-411480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10" dirty="0">
                <a:latin typeface="Courier New"/>
                <a:cs typeface="Courier New"/>
              </a:rPr>
              <a:t>y</a:t>
            </a:r>
            <a:r>
              <a:rPr sz="900" spc="-15" dirty="0">
                <a:latin typeface="Courier New"/>
                <a:cs typeface="Courier New"/>
              </a:rPr>
              <a:t>-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ID 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4756" y="1246262"/>
            <a:ext cx="30289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 marR="5080" indent="-70485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st 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4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83345" y="1246262"/>
            <a:ext cx="57721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710" marR="5080" indent="-207645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ed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06182" y="1246262"/>
            <a:ext cx="57721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710" marR="5080" indent="-207645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wn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69177" y="1246262"/>
            <a:ext cx="918844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6535" marR="5080" indent="-204470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me B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se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20367" y="2087879"/>
            <a:ext cx="1987550" cy="128270"/>
          </a:xfrm>
          <a:custGeom>
            <a:avLst/>
            <a:gdLst/>
            <a:ahLst/>
            <a:cxnLst/>
            <a:rect l="l" t="t" r="r" b="b"/>
            <a:pathLst>
              <a:path w="1987550" h="128269">
                <a:moveTo>
                  <a:pt x="0" y="128016"/>
                </a:moveTo>
                <a:lnTo>
                  <a:pt x="1987295" y="128016"/>
                </a:lnTo>
                <a:lnTo>
                  <a:pt x="1987295" y="0"/>
                </a:lnTo>
                <a:lnTo>
                  <a:pt x="0" y="0"/>
                </a:lnTo>
                <a:lnTo>
                  <a:pt x="0" y="12801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3000" y="5376671"/>
            <a:ext cx="5763895" cy="128270"/>
          </a:xfrm>
          <a:custGeom>
            <a:avLst/>
            <a:gdLst/>
            <a:ahLst/>
            <a:cxnLst/>
            <a:rect l="l" t="t" r="r" b="b"/>
            <a:pathLst>
              <a:path w="5763895" h="128270">
                <a:moveTo>
                  <a:pt x="0" y="128015"/>
                </a:moveTo>
                <a:lnTo>
                  <a:pt x="5763767" y="128015"/>
                </a:lnTo>
                <a:lnTo>
                  <a:pt x="5763767" y="0"/>
                </a:lnTo>
                <a:lnTo>
                  <a:pt x="0" y="0"/>
                </a:lnTo>
                <a:lnTo>
                  <a:pt x="0" y="12801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43000" y="5504688"/>
            <a:ext cx="1990725" cy="128270"/>
          </a:xfrm>
          <a:custGeom>
            <a:avLst/>
            <a:gdLst/>
            <a:ahLst/>
            <a:cxnLst/>
            <a:rect l="l" t="t" r="r" b="b"/>
            <a:pathLst>
              <a:path w="1990725" h="128270">
                <a:moveTo>
                  <a:pt x="0" y="128015"/>
                </a:moveTo>
                <a:lnTo>
                  <a:pt x="1990344" y="128015"/>
                </a:lnTo>
                <a:lnTo>
                  <a:pt x="1990344" y="0"/>
                </a:lnTo>
                <a:lnTo>
                  <a:pt x="0" y="0"/>
                </a:lnTo>
                <a:lnTo>
                  <a:pt x="0" y="12801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91200" y="7104888"/>
            <a:ext cx="368935" cy="146685"/>
          </a:xfrm>
          <a:custGeom>
            <a:avLst/>
            <a:gdLst/>
            <a:ahLst/>
            <a:cxnLst/>
            <a:rect l="l" t="t" r="r" b="b"/>
            <a:pathLst>
              <a:path w="368935" h="146684">
                <a:moveTo>
                  <a:pt x="0" y="146303"/>
                </a:moveTo>
                <a:lnTo>
                  <a:pt x="368808" y="146303"/>
                </a:lnTo>
                <a:lnTo>
                  <a:pt x="368808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80559" y="7546847"/>
            <a:ext cx="219710" cy="146685"/>
          </a:xfrm>
          <a:custGeom>
            <a:avLst/>
            <a:gdLst/>
            <a:ahLst/>
            <a:cxnLst/>
            <a:rect l="l" t="t" r="r" b="b"/>
            <a:pathLst>
              <a:path w="219710" h="146684">
                <a:moveTo>
                  <a:pt x="0" y="146303"/>
                </a:moveTo>
                <a:lnTo>
                  <a:pt x="219456" y="146303"/>
                </a:lnTo>
                <a:lnTo>
                  <a:pt x="219456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80559" y="7769352"/>
            <a:ext cx="161925" cy="146685"/>
          </a:xfrm>
          <a:custGeom>
            <a:avLst/>
            <a:gdLst/>
            <a:ahLst/>
            <a:cxnLst/>
            <a:rect l="l" t="t" r="r" b="b"/>
            <a:pathLst>
              <a:path w="161925" h="146684">
                <a:moveTo>
                  <a:pt x="0" y="146304"/>
                </a:moveTo>
                <a:lnTo>
                  <a:pt x="161544" y="146304"/>
                </a:lnTo>
                <a:lnTo>
                  <a:pt x="161544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01572" y="1581456"/>
            <a:ext cx="6186805" cy="6566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0" algn="just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_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_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NT</a:t>
            </a:r>
            <a:endParaRPr sz="900">
              <a:latin typeface="Courier New"/>
              <a:cs typeface="Courier New"/>
            </a:endParaRPr>
          </a:p>
          <a:p>
            <a:pPr marL="381000" algn="just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v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d,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lo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0,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40,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W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4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it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5</a:t>
            </a:r>
            <a:endParaRPr sz="900">
              <a:latin typeface="Courier New"/>
              <a:cs typeface="Courier New"/>
            </a:endParaRPr>
          </a:p>
          <a:p>
            <a:pPr marL="518159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10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40</a:t>
            </a:r>
            <a:endParaRPr sz="900">
              <a:latin typeface="Courier New"/>
              <a:cs typeface="Courier New"/>
            </a:endParaRPr>
          </a:p>
          <a:p>
            <a:pPr marL="381000" marR="3395345" indent="136525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(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f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e)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k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ng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(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10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) 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co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SF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ed I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ed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ex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q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th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(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)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x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(</a:t>
            </a:r>
            <a:r>
              <a:rPr sz="900" spc="-15" dirty="0">
                <a:latin typeface="Courier New"/>
                <a:cs typeface="Courier New"/>
              </a:rPr>
              <a:t>0)</a:t>
            </a:r>
            <a:endParaRPr sz="900">
              <a:latin typeface="Courier New"/>
              <a:cs typeface="Courier New"/>
            </a:endParaRPr>
          </a:p>
          <a:p>
            <a:pPr marL="381000" algn="just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an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x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  <a:p>
            <a:pPr marL="381000" marR="2435860" algn="just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an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c,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um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ec 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j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nt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(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  <a:p>
            <a:pPr marL="241300" marR="5080" indent="-228600">
              <a:lnSpc>
                <a:spcPts val="1150"/>
              </a:lnSpc>
              <a:spcBef>
                <a:spcPts val="700"/>
              </a:spcBef>
              <a:buFont typeface="Arial"/>
              <a:buAutoNum type="alphaLcPeriod" startAt="5"/>
              <a:tabLst>
                <a:tab pos="241935" algn="l"/>
              </a:tabLst>
            </a:pPr>
            <a:r>
              <a:rPr sz="1000" spc="-20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l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2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re </a:t>
            </a:r>
            <a:r>
              <a:rPr sz="1000" spc="-10" dirty="0">
                <a:latin typeface="Arial"/>
                <a:cs typeface="Arial"/>
              </a:rPr>
              <a:t>pa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45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he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o r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35" dirty="0">
                <a:latin typeface="Arial"/>
                <a:cs typeface="Arial"/>
              </a:rPr>
              <a:t>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35" dirty="0">
                <a:latin typeface="Arial"/>
                <a:cs typeface="Arial"/>
              </a:rPr>
              <a:t>n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be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35" dirty="0">
                <a:latin typeface="Arial"/>
                <a:cs typeface="Arial"/>
              </a:rPr>
              <a:t>d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ed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h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1 </a:t>
            </a:r>
            <a:r>
              <a:rPr sz="1000" spc="-10" dirty="0">
                <a:latin typeface="Arial"/>
                <a:cs typeface="Arial"/>
              </a:rPr>
              <a:t>and R</a:t>
            </a:r>
            <a:r>
              <a:rPr sz="1000" dirty="0">
                <a:latin typeface="Arial"/>
                <a:cs typeface="Arial"/>
              </a:rPr>
              <a:t>3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hou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onge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45" dirty="0">
                <a:latin typeface="Arial"/>
                <a:cs typeface="Arial"/>
              </a:rPr>
              <a:t>v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192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168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2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2</a:t>
            </a:r>
            <a:r>
              <a:rPr sz="1000" dirty="0">
                <a:latin typeface="Arial"/>
                <a:cs typeface="Arial"/>
              </a:rPr>
              <a:t>4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1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k.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Y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u c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h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-35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h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dirty="0">
                <a:latin typeface="Arial"/>
                <a:cs typeface="Arial"/>
              </a:rPr>
              <a:t>w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ip 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5" dirty="0">
                <a:latin typeface="Arial"/>
                <a:cs typeface="Arial"/>
              </a:rPr>
              <a:t>ou</a:t>
            </a:r>
            <a:r>
              <a:rPr sz="1000" b="1" dirty="0">
                <a:latin typeface="Arial"/>
                <a:cs typeface="Arial"/>
              </a:rPr>
              <a:t>te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mm</a:t>
            </a:r>
            <a:r>
              <a:rPr sz="1000" spc="-10" dirty="0">
                <a:latin typeface="Arial"/>
                <a:cs typeface="Arial"/>
              </a:rPr>
              <a:t>and.</a:t>
            </a:r>
            <a:endParaRPr sz="1000">
              <a:latin typeface="Arial"/>
              <a:cs typeface="Arial"/>
            </a:endParaRPr>
          </a:p>
          <a:p>
            <a:pPr marL="241300" marR="113664" indent="-228600">
              <a:lnSpc>
                <a:spcPts val="1150"/>
              </a:lnSpc>
              <a:spcBef>
                <a:spcPts val="600"/>
              </a:spcBef>
              <a:buFont typeface="Arial"/>
              <a:buAutoNum type="alphaLcPeriod" startAt="5"/>
              <a:tabLst>
                <a:tab pos="241935" algn="l"/>
              </a:tabLst>
            </a:pPr>
            <a:r>
              <a:rPr sz="1000" spc="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R2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o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p</a:t>
            </a:r>
            <a:r>
              <a:rPr sz="1000" b="1" spc="-10" dirty="0">
                <a:latin typeface="Arial"/>
                <a:cs typeface="Arial"/>
              </a:rPr>
              <a:t>ass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spc="-10" dirty="0">
                <a:latin typeface="Arial"/>
                <a:cs typeface="Arial"/>
              </a:rPr>
              <a:t>ve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-10" dirty="0">
                <a:latin typeface="Arial"/>
                <a:cs typeface="Arial"/>
              </a:rPr>
              <a:t>er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10" dirty="0">
                <a:latin typeface="Arial"/>
                <a:cs typeface="Arial"/>
              </a:rPr>
              <a:t>ac</a:t>
            </a:r>
            <a:r>
              <a:rPr sz="1000" b="1" dirty="0">
                <a:latin typeface="Arial"/>
                <a:cs typeface="Arial"/>
              </a:rPr>
              <a:t>e</a:t>
            </a:r>
            <a:r>
              <a:rPr sz="1000" b="1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l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ei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ng upda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ft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h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and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y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u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l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in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ona</a:t>
            </a:r>
            <a:r>
              <a:rPr sz="1000" dirty="0">
                <a:latin typeface="Arial"/>
                <a:cs typeface="Arial"/>
              </a:rPr>
              <a:t>l 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-10" dirty="0">
                <a:latin typeface="Arial"/>
                <a:cs typeface="Arial"/>
              </a:rPr>
              <a:t>ag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ha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 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ghbo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ad</a:t>
            </a:r>
            <a:r>
              <a:rPr sz="1000" spc="15" dirty="0">
                <a:latin typeface="Arial"/>
                <a:cs typeface="Arial"/>
              </a:rPr>
              <a:t>j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en</a:t>
            </a:r>
            <a:r>
              <a:rPr sz="1000" dirty="0">
                <a:latin typeface="Arial"/>
                <a:cs typeface="Arial"/>
              </a:rPr>
              <a:t>cy </a:t>
            </a:r>
            <a:r>
              <a:rPr sz="1000" spc="-10" dirty="0">
                <a:latin typeface="Arial"/>
                <a:cs typeface="Arial"/>
              </a:rPr>
              <a:t>ha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bee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15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ab</a:t>
            </a:r>
            <a:r>
              <a:rPr sz="1000" spc="15" dirty="0">
                <a:latin typeface="Arial"/>
                <a:cs typeface="Arial"/>
              </a:rPr>
              <a:t>li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he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h </a:t>
            </a:r>
            <a:r>
              <a:rPr sz="1000" spc="-10" dirty="0">
                <a:latin typeface="Arial"/>
                <a:cs typeface="Arial"/>
              </a:rPr>
              <a:t>R1.</a:t>
            </a:r>
            <a:endParaRPr sz="1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425"/>
              </a:spcBef>
            </a:pPr>
            <a:r>
              <a:rPr sz="1000" spc="-5" dirty="0">
                <a:latin typeface="Courier New"/>
                <a:cs typeface="Courier New"/>
              </a:rPr>
              <a:t>R2(config)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route</a:t>
            </a:r>
            <a:r>
              <a:rPr sz="1000" b="1" dirty="0">
                <a:latin typeface="Courier New"/>
                <a:cs typeface="Courier New"/>
              </a:rPr>
              <a:t>r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osp</a:t>
            </a:r>
            <a:r>
              <a:rPr sz="1000" b="1" dirty="0">
                <a:latin typeface="Courier New"/>
                <a:cs typeface="Courier New"/>
              </a:rPr>
              <a:t>f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1</a:t>
            </a:r>
            <a:endParaRPr sz="10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215"/>
              </a:spcBef>
            </a:pPr>
            <a:r>
              <a:rPr sz="1000" spc="-5" dirty="0">
                <a:latin typeface="Courier New"/>
                <a:cs typeface="Courier New"/>
              </a:rPr>
              <a:t>R2(config-router)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</a:t>
            </a:r>
            <a:r>
              <a:rPr sz="1000" b="1" dirty="0">
                <a:latin typeface="Courier New"/>
                <a:cs typeface="Courier New"/>
              </a:rPr>
              <a:t>o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passive-interfac</a:t>
            </a:r>
            <a:r>
              <a:rPr sz="1000" b="1" dirty="0">
                <a:latin typeface="Courier New"/>
                <a:cs typeface="Courier New"/>
              </a:rPr>
              <a:t>e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s0/0/0</a:t>
            </a:r>
            <a:endParaRPr sz="10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ourier New"/>
                <a:cs typeface="Courier New"/>
              </a:rPr>
              <a:t>R2(config-router)#</a:t>
            </a:r>
            <a:endParaRPr sz="1000">
              <a:latin typeface="Courier New"/>
              <a:cs typeface="Courier New"/>
            </a:endParaRPr>
          </a:p>
          <a:p>
            <a:pPr marL="241300" marR="170815">
              <a:lnSpc>
                <a:spcPts val="1010"/>
              </a:lnSpc>
              <a:spcBef>
                <a:spcPts val="334"/>
              </a:spcBef>
              <a:tabLst>
                <a:tab pos="655320" algn="l"/>
              </a:tabLst>
            </a:pPr>
            <a:r>
              <a:rPr sz="900" spc="5" dirty="0">
                <a:latin typeface="Courier New"/>
                <a:cs typeface="Courier New"/>
              </a:rPr>
              <a:t>*A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dirty="0">
                <a:latin typeface="Courier New"/>
                <a:cs typeface="Courier New"/>
              </a:rPr>
              <a:t>	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4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3: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%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F</a:t>
            </a:r>
            <a:r>
              <a:rPr sz="900" spc="10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5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J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G: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ss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br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om LO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NG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ne</a:t>
            </a:r>
            <a:endParaRPr sz="900">
              <a:latin typeface="Courier New"/>
              <a:cs typeface="Courier New"/>
            </a:endParaRPr>
          </a:p>
          <a:p>
            <a:pPr marL="241300" marR="80010" indent="-228600">
              <a:lnSpc>
                <a:spcPts val="1180"/>
              </a:lnSpc>
              <a:spcBef>
                <a:spcPts val="655"/>
              </a:spcBef>
              <a:buFont typeface="Arial"/>
              <a:buAutoNum type="alphaLcPeriod" startAt="7"/>
              <a:tabLst>
                <a:tab pos="241935" algn="l"/>
              </a:tabLst>
            </a:pPr>
            <a:r>
              <a:rPr sz="1000" spc="-10" dirty="0">
                <a:latin typeface="Arial"/>
                <a:cs typeface="Arial"/>
              </a:rPr>
              <a:t>Re</a:t>
            </a:r>
            <a:r>
              <a:rPr sz="1000" dirty="0">
                <a:latin typeface="Arial"/>
                <a:cs typeface="Arial"/>
              </a:rPr>
              <a:t>-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ho</a:t>
            </a:r>
            <a:r>
              <a:rPr sz="1000" b="1" dirty="0">
                <a:latin typeface="Arial"/>
                <a:cs typeface="Arial"/>
              </a:rPr>
              <a:t>w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p</a:t>
            </a:r>
            <a:r>
              <a:rPr sz="1000" b="1" spc="-10" dirty="0">
                <a:latin typeface="Arial"/>
                <a:cs typeface="Arial"/>
              </a:rPr>
              <a:t> r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spc="5" dirty="0">
                <a:latin typeface="Arial"/>
                <a:cs typeface="Arial"/>
              </a:rPr>
              <a:t>u</a:t>
            </a:r>
            <a:r>
              <a:rPr sz="1000" b="1" dirty="0">
                <a:latin typeface="Arial"/>
                <a:cs typeface="Arial"/>
              </a:rPr>
              <a:t>te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-20" dirty="0">
                <a:latin typeface="Arial"/>
                <a:cs typeface="Arial"/>
              </a:rPr>
              <a:t>ho</a:t>
            </a:r>
            <a:r>
              <a:rPr sz="1000" b="1" dirty="0">
                <a:latin typeface="Arial"/>
                <a:cs typeface="Arial"/>
              </a:rPr>
              <a:t>w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p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-20" dirty="0">
                <a:latin typeface="Arial"/>
                <a:cs typeface="Arial"/>
              </a:rPr>
              <a:t>p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spc="-20" dirty="0">
                <a:latin typeface="Arial"/>
                <a:cs typeface="Arial"/>
              </a:rPr>
              <a:t>g</a:t>
            </a:r>
            <a:r>
              <a:rPr sz="1000" b="1" spc="5" dirty="0">
                <a:latin typeface="Arial"/>
                <a:cs typeface="Arial"/>
              </a:rPr>
              <a:t>h</a:t>
            </a:r>
            <a:r>
              <a:rPr sz="1000" b="1" spc="-20" dirty="0">
                <a:latin typeface="Arial"/>
                <a:cs typeface="Arial"/>
              </a:rPr>
              <a:t>b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dirty="0">
                <a:latin typeface="Arial"/>
                <a:cs typeface="Arial"/>
              </a:rPr>
              <a:t>r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and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1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R3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oo</a:t>
            </a:r>
            <a:r>
              <a:rPr sz="1000" dirty="0">
                <a:latin typeface="Arial"/>
                <a:cs typeface="Arial"/>
              </a:rPr>
              <a:t>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192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168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2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35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2</a:t>
            </a:r>
            <a:r>
              <a:rPr sz="1000" dirty="0">
                <a:latin typeface="Arial"/>
                <a:cs typeface="Arial"/>
              </a:rPr>
              <a:t>4 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rk.</a:t>
            </a:r>
            <a:endParaRPr sz="1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15"/>
              </a:spcBef>
            </a:pP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R1:</a:t>
            </a:r>
            <a:endParaRPr sz="1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434"/>
              </a:spcBef>
              <a:tabLst>
                <a:tab pos="655320" algn="l"/>
              </a:tabLst>
            </a:pP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O	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9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6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8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r>
              <a:rPr sz="9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6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5]</a:t>
            </a:r>
            <a:r>
              <a:rPr sz="9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ia</a:t>
            </a:r>
            <a:r>
              <a:rPr sz="9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9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6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8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2,</a:t>
            </a:r>
            <a:r>
              <a:rPr sz="9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8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R3:</a:t>
            </a:r>
            <a:endParaRPr sz="1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459"/>
              </a:spcBef>
              <a:tabLst>
                <a:tab pos="655320" algn="l"/>
              </a:tabLst>
            </a:pP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O	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9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6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8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r>
              <a:rPr sz="9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9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  <a:r>
              <a:rPr sz="9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9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9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6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8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.1,</a:t>
            </a:r>
            <a:r>
              <a:rPr sz="9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4,</a:t>
            </a:r>
            <a:r>
              <a:rPr sz="9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/0</a:t>
            </a:r>
            <a:endParaRPr sz="900">
              <a:latin typeface="Courier New"/>
              <a:cs typeface="Courier New"/>
            </a:endParaRPr>
          </a:p>
          <a:p>
            <a:pPr marL="241300" marR="777875">
              <a:lnSpc>
                <a:spcPct val="145000"/>
              </a:lnSpc>
              <a:spcBef>
                <a:spcPts val="105"/>
              </a:spcBef>
              <a:tabLst>
                <a:tab pos="3543300" algn="l"/>
                <a:tab pos="4854575" algn="l"/>
                <a:tab pos="5080000" algn="l"/>
              </a:tabLst>
            </a:pPr>
            <a:r>
              <a:rPr sz="1000" spc="30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3 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192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168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2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35" dirty="0">
                <a:latin typeface="Arial"/>
                <a:cs typeface="Arial"/>
              </a:rPr>
              <a:t>2</a:t>
            </a:r>
            <a:r>
              <a:rPr sz="1000" dirty="0">
                <a:latin typeface="Arial"/>
                <a:cs typeface="Arial"/>
              </a:rPr>
              <a:t>4 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rk? </a:t>
            </a:r>
            <a:r>
              <a:rPr sz="1000" u="sng" dirty="0">
                <a:latin typeface="Arial"/>
                <a:cs typeface="Arial"/>
              </a:rPr>
              <a:t> 	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dirty="0">
                <a:latin typeface="Arial"/>
                <a:cs typeface="Arial"/>
              </a:rPr>
              <a:t>0 </a:t>
            </a:r>
            <a:r>
              <a:rPr sz="1000" spc="30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cc</a:t>
            </a:r>
            <a:r>
              <a:rPr sz="1000" spc="-35" dirty="0">
                <a:latin typeface="Arial"/>
                <a:cs typeface="Arial"/>
              </a:rPr>
              <a:t>u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35" dirty="0">
                <a:latin typeface="Arial"/>
                <a:cs typeface="Arial"/>
              </a:rPr>
              <a:t>u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d 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192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168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2</a:t>
            </a:r>
            <a:r>
              <a:rPr sz="1000" spc="-20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2</a:t>
            </a:r>
            <a:r>
              <a:rPr sz="1000" dirty="0">
                <a:latin typeface="Arial"/>
                <a:cs typeface="Arial"/>
              </a:rPr>
              <a:t>4 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rk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R3</a:t>
            </a:r>
            <a:r>
              <a:rPr sz="1000" dirty="0">
                <a:latin typeface="Arial"/>
                <a:cs typeface="Arial"/>
              </a:rPr>
              <a:t>? </a:t>
            </a:r>
            <a:r>
              <a:rPr sz="1000" u="sng" dirty="0">
                <a:latin typeface="Arial"/>
                <a:cs typeface="Arial"/>
              </a:rPr>
              <a:t> 		</a:t>
            </a:r>
            <a:r>
              <a:rPr sz="1000" dirty="0">
                <a:latin typeface="Arial"/>
                <a:cs typeface="Arial"/>
              </a:rPr>
              <a:t>_ </a:t>
            </a:r>
            <a:r>
              <a:rPr sz="1000" spc="-10" dirty="0">
                <a:latin typeface="Arial"/>
                <a:cs typeface="Arial"/>
              </a:rPr>
              <a:t>129 Doe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2 s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1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w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p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SP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ghbo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R1</a:t>
            </a:r>
            <a:r>
              <a:rPr sz="1000" dirty="0">
                <a:latin typeface="Arial"/>
                <a:cs typeface="Arial"/>
              </a:rPr>
              <a:t>? </a:t>
            </a:r>
            <a:r>
              <a:rPr sz="1000" u="sng" dirty="0">
                <a:latin typeface="Arial"/>
                <a:cs typeface="Arial"/>
              </a:rPr>
              <a:t> 	</a:t>
            </a:r>
            <a:r>
              <a:rPr sz="1000" spc="-5" dirty="0">
                <a:latin typeface="Arial"/>
                <a:cs typeface="Arial"/>
              </a:rPr>
              <a:t>Y</a:t>
            </a:r>
            <a:r>
              <a:rPr sz="1000" spc="-10" dirty="0">
                <a:latin typeface="Arial"/>
                <a:cs typeface="Arial"/>
              </a:rPr>
              <a:t>es</a:t>
            </a:r>
            <a:endParaRPr sz="1000">
              <a:latin typeface="Arial"/>
              <a:cs typeface="Arial"/>
            </a:endParaRPr>
          </a:p>
          <a:p>
            <a:pPr marL="241300" marR="2437130">
              <a:lnSpc>
                <a:spcPct val="146000"/>
              </a:lnSpc>
              <a:tabLst>
                <a:tab pos="3543300" algn="l"/>
              </a:tabLst>
            </a:pPr>
            <a:r>
              <a:rPr sz="1000" spc="-10" dirty="0">
                <a:latin typeface="Arial"/>
                <a:cs typeface="Arial"/>
              </a:rPr>
              <a:t>Doe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2 s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1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w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p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SP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ghbo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R3</a:t>
            </a:r>
            <a:r>
              <a:rPr sz="1000" dirty="0">
                <a:latin typeface="Arial"/>
                <a:cs typeface="Arial"/>
              </a:rPr>
              <a:t>? </a:t>
            </a:r>
            <a:r>
              <a:rPr sz="1000" u="sng" dirty="0">
                <a:latin typeface="Arial"/>
                <a:cs typeface="Arial"/>
              </a:rPr>
              <a:t> 	</a:t>
            </a:r>
            <a:r>
              <a:rPr sz="1000" spc="-10" dirty="0">
                <a:latin typeface="Arial"/>
                <a:cs typeface="Arial"/>
              </a:rPr>
              <a:t>No </a:t>
            </a:r>
            <a:r>
              <a:rPr sz="1000" spc="30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doe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35" dirty="0">
                <a:latin typeface="Arial"/>
                <a:cs typeface="Arial"/>
              </a:rPr>
              <a:t>n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el</a:t>
            </a:r>
            <a:r>
              <a:rPr sz="1000" dirty="0">
                <a:latin typeface="Arial"/>
                <a:cs typeface="Arial"/>
              </a:rPr>
              <a:t>l y</a:t>
            </a:r>
            <a:r>
              <a:rPr sz="1000" spc="-10" dirty="0">
                <a:latin typeface="Arial"/>
                <a:cs typeface="Arial"/>
              </a:rPr>
              <a:t>ou?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43000" y="8354662"/>
            <a:ext cx="5932170" cy="0"/>
          </a:xfrm>
          <a:custGeom>
            <a:avLst/>
            <a:gdLst/>
            <a:ahLst/>
            <a:cxnLst/>
            <a:rect l="l" t="t" r="r" b="b"/>
            <a:pathLst>
              <a:path w="5932170">
                <a:moveTo>
                  <a:pt x="0" y="0"/>
                </a:moveTo>
                <a:lnTo>
                  <a:pt x="5931775" y="0"/>
                </a:lnTo>
              </a:path>
            </a:pathLst>
          </a:custGeom>
          <a:ln w="8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43000" y="8577153"/>
            <a:ext cx="5932170" cy="0"/>
          </a:xfrm>
          <a:custGeom>
            <a:avLst/>
            <a:gdLst/>
            <a:ahLst/>
            <a:cxnLst/>
            <a:rect l="l" t="t" r="r" b="b"/>
            <a:pathLst>
              <a:path w="5932170">
                <a:moveTo>
                  <a:pt x="0" y="0"/>
                </a:moveTo>
                <a:lnTo>
                  <a:pt x="5931775" y="0"/>
                </a:lnTo>
              </a:path>
            </a:pathLst>
          </a:custGeom>
          <a:ln w="8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3000" y="8799645"/>
            <a:ext cx="5932170" cy="0"/>
          </a:xfrm>
          <a:custGeom>
            <a:avLst/>
            <a:gdLst/>
            <a:ahLst/>
            <a:cxnLst/>
            <a:rect l="l" t="t" r="r" b="b"/>
            <a:pathLst>
              <a:path w="5932170">
                <a:moveTo>
                  <a:pt x="0" y="0"/>
                </a:moveTo>
                <a:lnTo>
                  <a:pt x="5931775" y="0"/>
                </a:lnTo>
              </a:path>
            </a:pathLst>
          </a:custGeom>
          <a:ln w="8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43000" y="9022137"/>
            <a:ext cx="5932170" cy="0"/>
          </a:xfrm>
          <a:custGeom>
            <a:avLst/>
            <a:gdLst/>
            <a:ahLst/>
            <a:cxnLst/>
            <a:rect l="l" t="t" r="r" b="b"/>
            <a:pathLst>
              <a:path w="5932170">
                <a:moveTo>
                  <a:pt x="0" y="0"/>
                </a:moveTo>
                <a:lnTo>
                  <a:pt x="5931775" y="0"/>
                </a:lnTo>
              </a:path>
            </a:pathLst>
          </a:custGeom>
          <a:ln w="8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-15" dirty="0"/>
              <a:t> </a:t>
            </a:r>
            <a:r>
              <a:rPr spc="5" dirty="0"/>
              <a:t>2</a:t>
            </a:r>
            <a:r>
              <a:rPr spc="-15" dirty="0"/>
              <a:t>0</a:t>
            </a:r>
            <a:r>
              <a:rPr spc="5" dirty="0"/>
              <a:t>1</a:t>
            </a:r>
            <a:r>
              <a:rPr spc="-5" dirty="0"/>
              <a:t>7</a:t>
            </a:r>
            <a:r>
              <a:rPr spc="-20" dirty="0"/>
              <a:t> </a:t>
            </a:r>
            <a:r>
              <a:rPr spc="15" dirty="0"/>
              <a:t>C</a:t>
            </a:r>
            <a:r>
              <a:rPr spc="-15" dirty="0"/>
              <a:t>i</a:t>
            </a:r>
            <a:r>
              <a:rPr spc="0" dirty="0"/>
              <a:t>s</a:t>
            </a:r>
            <a:r>
              <a:rPr spc="25" dirty="0"/>
              <a:t>c</a:t>
            </a:r>
            <a:r>
              <a:rPr spc="-5" dirty="0"/>
              <a:t>o</a:t>
            </a:r>
            <a:r>
              <a:rPr spc="-20" dirty="0"/>
              <a:t> </a:t>
            </a:r>
            <a:r>
              <a:rPr spc="-15" dirty="0"/>
              <a:t>an</a:t>
            </a:r>
            <a:r>
              <a:rPr spc="5" dirty="0"/>
              <a:t>d/</a:t>
            </a:r>
            <a:r>
              <a:rPr spc="-40" dirty="0"/>
              <a:t>o</a:t>
            </a:r>
            <a:r>
              <a:rPr spc="-5" dirty="0"/>
              <a:t>r</a:t>
            </a:r>
            <a:r>
              <a:rPr spc="15" dirty="0"/>
              <a:t> </a:t>
            </a:r>
            <a:r>
              <a:rPr spc="-15" dirty="0"/>
              <a:t>i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-40" dirty="0"/>
              <a:t>a</a:t>
            </a:r>
            <a:r>
              <a:rPr spc="5" dirty="0"/>
              <a:t>ff</a:t>
            </a:r>
            <a:r>
              <a:rPr spc="-15" dirty="0"/>
              <a:t>il</a:t>
            </a:r>
            <a:r>
              <a:rPr spc="5" dirty="0"/>
              <a:t>i</a:t>
            </a:r>
            <a:r>
              <a:rPr spc="-15" dirty="0"/>
              <a:t>a</a:t>
            </a:r>
            <a:r>
              <a:rPr spc="5" dirty="0"/>
              <a:t>t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5" dirty="0"/>
              <a:t>A</a:t>
            </a:r>
            <a:r>
              <a:rPr spc="-15" dirty="0"/>
              <a:t>l</a:t>
            </a:r>
            <a:r>
              <a:rPr spc="-5" dirty="0"/>
              <a:t>l</a:t>
            </a:r>
            <a:r>
              <a:rPr spc="-15" dirty="0"/>
              <a:t> </a:t>
            </a:r>
            <a:r>
              <a:rPr spc="10" dirty="0"/>
              <a:t>r</a:t>
            </a:r>
            <a:r>
              <a:rPr spc="-15" dirty="0"/>
              <a:t>i</a:t>
            </a:r>
            <a:r>
              <a:rPr spc="5" dirty="0"/>
              <a:t>g</a:t>
            </a:r>
            <a:r>
              <a:rPr spc="-15" dirty="0"/>
              <a:t>h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15" dirty="0"/>
              <a:t>e</a:t>
            </a:r>
            <a:r>
              <a:rPr spc="10" dirty="0"/>
              <a:t>r</a:t>
            </a:r>
            <a:r>
              <a:rPr spc="-20" dirty="0"/>
              <a:t>v</a:t>
            </a:r>
            <a:r>
              <a:rPr spc="-15" dirty="0"/>
              <a:t>e</a:t>
            </a:r>
            <a:r>
              <a:rPr spc="5" dirty="0"/>
              <a:t>d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10" dirty="0"/>
              <a:t>T</a:t>
            </a:r>
            <a:r>
              <a:rPr spc="-15" dirty="0"/>
              <a:t>hi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5" dirty="0"/>
              <a:t>d</a:t>
            </a:r>
            <a:r>
              <a:rPr spc="-40" dirty="0"/>
              <a:t>o</a:t>
            </a:r>
            <a:r>
              <a:rPr spc="25" dirty="0"/>
              <a:t>c</a:t>
            </a:r>
            <a:r>
              <a:rPr spc="-15" dirty="0"/>
              <a:t>u</a:t>
            </a:r>
            <a:r>
              <a:rPr dirty="0"/>
              <a:t>m</a:t>
            </a:r>
            <a:r>
              <a:rPr spc="-15" dirty="0"/>
              <a:t>e</a:t>
            </a:r>
            <a:r>
              <a:rPr spc="5" dirty="0"/>
              <a:t>n</a:t>
            </a:r>
            <a:r>
              <a:rPr spc="-5" dirty="0"/>
              <a:t>t</a:t>
            </a:r>
            <a:r>
              <a:rPr spc="-15" dirty="0"/>
              <a:t> </a:t>
            </a:r>
            <a:r>
              <a:rPr spc="5" dirty="0"/>
              <a:t>i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-10" dirty="0"/>
              <a:t>C</a:t>
            </a:r>
            <a:r>
              <a:rPr spc="-15" dirty="0"/>
              <a:t>i</a:t>
            </a:r>
            <a:r>
              <a:rPr spc="0" dirty="0"/>
              <a:t>sc</a:t>
            </a:r>
            <a:r>
              <a:rPr spc="-5" dirty="0"/>
              <a:t>o</a:t>
            </a:r>
            <a:r>
              <a:rPr spc="-15" dirty="0"/>
              <a:t> P</a:t>
            </a:r>
            <a:r>
              <a:rPr spc="5" dirty="0"/>
              <a:t>u</a:t>
            </a:r>
            <a:r>
              <a:rPr spc="-15" dirty="0"/>
              <a:t>b</a:t>
            </a:r>
            <a:r>
              <a:rPr spc="5" dirty="0"/>
              <a:t>l</a:t>
            </a:r>
            <a:r>
              <a:rPr spc="-15" dirty="0"/>
              <a:t>i</a:t>
            </a:r>
            <a:r>
              <a:rPr spc="0" dirty="0"/>
              <a:t>c</a:t>
            </a:r>
            <a:r>
              <a:rPr spc="-5" dirty="0"/>
              <a:t>.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P</a:t>
            </a:r>
            <a:r>
              <a:rPr spc="-40" dirty="0"/>
              <a:t>a</a:t>
            </a:r>
            <a:r>
              <a:rPr spc="5" dirty="0"/>
              <a:t>g</a:t>
            </a:r>
            <a:r>
              <a:rPr spc="-5" dirty="0"/>
              <a:t>e</a:t>
            </a:r>
            <a:r>
              <a:rPr spc="5" dirty="0"/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12</a:t>
            </a:fld>
            <a:r>
              <a:rPr b="1" spc="5" dirty="0">
                <a:latin typeface="Arial"/>
                <a:cs typeface="Arial"/>
              </a:rPr>
              <a:t> </a:t>
            </a:r>
            <a:r>
              <a:rPr spc="-40" dirty="0"/>
              <a:t>o</a:t>
            </a:r>
            <a:r>
              <a:rPr spc="-5" dirty="0"/>
              <a:t>f</a:t>
            </a:r>
            <a:r>
              <a:rPr spc="35" dirty="0"/>
              <a:t> </a:t>
            </a:r>
            <a:r>
              <a:rPr b="1" spc="5" dirty="0">
                <a:latin typeface="Arial"/>
                <a:cs typeface="Arial"/>
              </a:rPr>
              <a:t>28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914400"/>
            <a:ext cx="5669280" cy="146685"/>
          </a:xfrm>
          <a:custGeom>
            <a:avLst/>
            <a:gdLst/>
            <a:ahLst/>
            <a:cxnLst/>
            <a:rect l="l" t="t" r="r" b="b"/>
            <a:pathLst>
              <a:path w="5669280" h="146684">
                <a:moveTo>
                  <a:pt x="0" y="146303"/>
                </a:moveTo>
                <a:lnTo>
                  <a:pt x="5669280" y="146303"/>
                </a:lnTo>
                <a:lnTo>
                  <a:pt x="566928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000" y="1060703"/>
            <a:ext cx="5858510" cy="146685"/>
          </a:xfrm>
          <a:custGeom>
            <a:avLst/>
            <a:gdLst/>
            <a:ahLst/>
            <a:cxnLst/>
            <a:rect l="l" t="t" r="r" b="b"/>
            <a:pathLst>
              <a:path w="5858509" h="146684">
                <a:moveTo>
                  <a:pt x="0" y="146303"/>
                </a:moveTo>
                <a:lnTo>
                  <a:pt x="5858256" y="146303"/>
                </a:lnTo>
                <a:lnTo>
                  <a:pt x="5858256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3000" y="1207008"/>
            <a:ext cx="5895340" cy="146685"/>
          </a:xfrm>
          <a:custGeom>
            <a:avLst/>
            <a:gdLst/>
            <a:ahLst/>
            <a:cxnLst/>
            <a:rect l="l" t="t" r="r" b="b"/>
            <a:pathLst>
              <a:path w="5895340" h="146684">
                <a:moveTo>
                  <a:pt x="0" y="146303"/>
                </a:moveTo>
                <a:lnTo>
                  <a:pt x="5894832" y="146303"/>
                </a:lnTo>
                <a:lnTo>
                  <a:pt x="5894832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1353311"/>
            <a:ext cx="5910580" cy="146685"/>
          </a:xfrm>
          <a:custGeom>
            <a:avLst/>
            <a:gdLst/>
            <a:ahLst/>
            <a:cxnLst/>
            <a:rect l="l" t="t" r="r" b="b"/>
            <a:pathLst>
              <a:path w="5910580" h="146684">
                <a:moveTo>
                  <a:pt x="0" y="146303"/>
                </a:moveTo>
                <a:lnTo>
                  <a:pt x="5910072" y="146303"/>
                </a:lnTo>
                <a:lnTo>
                  <a:pt x="5910072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43000" y="1499616"/>
            <a:ext cx="2200910" cy="146685"/>
          </a:xfrm>
          <a:custGeom>
            <a:avLst/>
            <a:gdLst/>
            <a:ahLst/>
            <a:cxnLst/>
            <a:rect l="l" t="t" r="r" b="b"/>
            <a:pathLst>
              <a:path w="2200910" h="146685">
                <a:moveTo>
                  <a:pt x="0" y="146303"/>
                </a:moveTo>
                <a:lnTo>
                  <a:pt x="2200655" y="146303"/>
                </a:lnTo>
                <a:lnTo>
                  <a:pt x="2200655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3100" y="499262"/>
            <a:ext cx="6393180" cy="1379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b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20" dirty="0">
                <a:latin typeface="Arial"/>
                <a:cs typeface="Arial"/>
              </a:rPr>
              <a:t>ig</a:t>
            </a:r>
            <a:r>
              <a:rPr sz="1000" b="1" spc="5" dirty="0">
                <a:latin typeface="Arial"/>
                <a:cs typeface="Arial"/>
              </a:rPr>
              <a:t>u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spc="-20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g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Bas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c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spc="-20" dirty="0">
                <a:latin typeface="Arial"/>
                <a:cs typeface="Arial"/>
              </a:rPr>
              <a:t>g</a:t>
            </a: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35" dirty="0">
                <a:latin typeface="Arial"/>
                <a:cs typeface="Arial"/>
              </a:rPr>
              <a:t>A</a:t>
            </a:r>
            <a:r>
              <a:rPr sz="1000" b="1" spc="-10" dirty="0">
                <a:latin typeface="Arial"/>
                <a:cs typeface="Arial"/>
              </a:rPr>
              <a:t>re</a:t>
            </a:r>
            <a:r>
              <a:rPr sz="1000" b="1" dirty="0">
                <a:latin typeface="Arial"/>
                <a:cs typeface="Arial"/>
              </a:rPr>
              <a:t>a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5" dirty="0">
                <a:latin typeface="Arial"/>
                <a:cs typeface="Arial"/>
              </a:rPr>
              <a:t>SP</a:t>
            </a:r>
            <a:r>
              <a:rPr sz="1000" b="1" spc="5" dirty="0">
                <a:latin typeface="Arial"/>
                <a:cs typeface="Arial"/>
              </a:rPr>
              <a:t>F</a:t>
            </a:r>
            <a:r>
              <a:rPr sz="1000" b="1" spc="-10" dirty="0">
                <a:latin typeface="Arial"/>
                <a:cs typeface="Arial"/>
              </a:rPr>
              <a:t>v2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Times New Roman"/>
              <a:cs typeface="Times New Roman"/>
            </a:endParaRPr>
          </a:p>
          <a:p>
            <a:pPr marL="469900" marR="5080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2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il</a:t>
            </a:r>
            <a:r>
              <a:rPr sz="1000" dirty="0">
                <a:latin typeface="Arial"/>
                <a:cs typeface="Arial"/>
              </a:rPr>
              <a:t>l 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y,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bu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al</a:t>
            </a:r>
            <a:r>
              <a:rPr sz="1000" dirty="0">
                <a:latin typeface="Arial"/>
                <a:cs typeface="Arial"/>
              </a:rPr>
              <a:t>l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ff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192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168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35" dirty="0">
                <a:latin typeface="Arial"/>
                <a:cs typeface="Arial"/>
              </a:rPr>
              <a:t>2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2</a:t>
            </a:r>
            <a:r>
              <a:rPr sz="1000" dirty="0">
                <a:latin typeface="Arial"/>
                <a:cs typeface="Arial"/>
              </a:rPr>
              <a:t>4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n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rk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3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l </a:t>
            </a:r>
            <a:r>
              <a:rPr sz="1000" spc="-10" dirty="0">
                <a:latin typeface="Arial"/>
                <a:cs typeface="Arial"/>
              </a:rPr>
              <a:t>b</a:t>
            </a:r>
            <a:r>
              <a:rPr sz="1000" dirty="0">
                <a:latin typeface="Arial"/>
                <a:cs typeface="Arial"/>
              </a:rPr>
              <a:t>e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oug</a:t>
            </a:r>
            <a:r>
              <a:rPr sz="1000" dirty="0">
                <a:latin typeface="Arial"/>
                <a:cs typeface="Arial"/>
              </a:rPr>
              <a:t>h </a:t>
            </a:r>
            <a:r>
              <a:rPr sz="1000" spc="-10" dirty="0">
                <a:latin typeface="Arial"/>
                <a:cs typeface="Arial"/>
              </a:rPr>
              <a:t>R1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he 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dirty="0">
                <a:latin typeface="Arial"/>
                <a:cs typeface="Arial"/>
              </a:rPr>
              <a:t>1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l 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35" dirty="0">
                <a:latin typeface="Arial"/>
                <a:cs typeface="Arial"/>
              </a:rPr>
              <a:t>n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 </a:t>
            </a:r>
            <a:r>
              <a:rPr sz="1000" spc="-10" dirty="0">
                <a:latin typeface="Arial"/>
                <a:cs typeface="Arial"/>
              </a:rPr>
              <a:t>pa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45" dirty="0">
                <a:latin typeface="Arial"/>
                <a:cs typeface="Arial"/>
              </a:rPr>
              <a:t>v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35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SP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35" dirty="0">
                <a:latin typeface="Arial"/>
                <a:cs typeface="Arial"/>
              </a:rPr>
              <a:t>n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no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ng a</a:t>
            </a:r>
            <a:r>
              <a:rPr sz="1000" spc="-35" dirty="0">
                <a:latin typeface="Arial"/>
                <a:cs typeface="Arial"/>
              </a:rPr>
              <a:t>d</a:t>
            </a:r>
            <a:r>
              <a:rPr sz="1000" spc="45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cr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12</a:t>
            </a:r>
            <a:r>
              <a:rPr sz="1000" dirty="0">
                <a:latin typeface="Arial"/>
                <a:cs typeface="Arial"/>
              </a:rPr>
              <a:t>9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cc</a:t>
            </a:r>
            <a:r>
              <a:rPr sz="1000" spc="-35" dirty="0">
                <a:latin typeface="Arial"/>
                <a:cs typeface="Arial"/>
              </a:rPr>
              <a:t>u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35" dirty="0">
                <a:latin typeface="Arial"/>
                <a:cs typeface="Arial"/>
              </a:rPr>
              <a:t>u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ha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ff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3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he 192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168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2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2</a:t>
            </a:r>
            <a:r>
              <a:rPr sz="1000" dirty="0">
                <a:latin typeface="Arial"/>
                <a:cs typeface="Arial"/>
              </a:rPr>
              <a:t>4 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rk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pa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oug</a:t>
            </a:r>
            <a:r>
              <a:rPr sz="1000" dirty="0">
                <a:latin typeface="Arial"/>
                <a:cs typeface="Arial"/>
              </a:rPr>
              <a:t>h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1 (</a:t>
            </a:r>
            <a:r>
              <a:rPr sz="1000" spc="-10" dirty="0">
                <a:latin typeface="Arial"/>
                <a:cs typeface="Arial"/>
              </a:rPr>
              <a:t>1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54</a:t>
            </a:r>
            <a:r>
              <a:rPr sz="1000" dirty="0">
                <a:latin typeface="Arial"/>
                <a:cs typeface="Arial"/>
              </a:rPr>
              <a:t>4 M</a:t>
            </a:r>
            <a:r>
              <a:rPr sz="1000" spc="-10" dirty="0">
                <a:latin typeface="Arial"/>
                <a:cs typeface="Arial"/>
              </a:rPr>
              <a:t>b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l 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ks</a:t>
            </a:r>
            <a:r>
              <a:rPr sz="1000" spc="-15" dirty="0">
                <a:latin typeface="Arial"/>
                <a:cs typeface="Arial"/>
              </a:rPr>
              <a:t> (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6</a:t>
            </a:r>
            <a:r>
              <a:rPr sz="1000" dirty="0">
                <a:latin typeface="Arial"/>
                <a:cs typeface="Arial"/>
              </a:rPr>
              <a:t>4 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p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he R</a:t>
            </a:r>
            <a:r>
              <a:rPr sz="1000" dirty="0">
                <a:latin typeface="Arial"/>
                <a:cs typeface="Arial"/>
              </a:rPr>
              <a:t>2 </a:t>
            </a:r>
            <a:r>
              <a:rPr sz="1000" spc="-20" dirty="0">
                <a:latin typeface="Arial"/>
                <a:cs typeface="Arial"/>
              </a:rPr>
              <a:t>G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gab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dirty="0">
                <a:latin typeface="Arial"/>
                <a:cs typeface="Arial"/>
              </a:rPr>
              <a:t>0 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N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(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</a:t>
            </a:r>
            <a:r>
              <a:rPr sz="1000" spc="-25" dirty="0">
                <a:latin typeface="Arial"/>
                <a:cs typeface="Arial"/>
              </a:rPr>
              <a:t>)</a:t>
            </a:r>
            <a:r>
              <a:rPr sz="100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20"/>
              </a:spcBef>
            </a:pP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.  </a:t>
            </a:r>
            <a:r>
              <a:rPr sz="1000" spc="1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Chang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ce 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35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dirty="0">
                <a:latin typeface="Arial"/>
                <a:cs typeface="Arial"/>
              </a:rPr>
              <a:t>1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15" dirty="0">
                <a:latin typeface="Arial"/>
                <a:cs typeface="Arial"/>
              </a:rPr>
              <a:t>ll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w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35" dirty="0">
                <a:latin typeface="Arial"/>
                <a:cs typeface="Arial"/>
              </a:rPr>
              <a:t>d</a:t>
            </a:r>
            <a:r>
              <a:rPr sz="1000" spc="45" dirty="0">
                <a:latin typeface="Arial"/>
                <a:cs typeface="Arial"/>
              </a:rPr>
              <a:t>v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25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and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be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3000" y="2386583"/>
            <a:ext cx="1905000" cy="146685"/>
          </a:xfrm>
          <a:custGeom>
            <a:avLst/>
            <a:gdLst/>
            <a:ahLst/>
            <a:cxnLst/>
            <a:rect l="l" t="t" r="r" b="b"/>
            <a:pathLst>
              <a:path w="1905000" h="146685">
                <a:moveTo>
                  <a:pt x="0" y="146303"/>
                </a:moveTo>
                <a:lnTo>
                  <a:pt x="1905000" y="146303"/>
                </a:lnTo>
                <a:lnTo>
                  <a:pt x="19050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3000" y="2569464"/>
            <a:ext cx="3505200" cy="146685"/>
          </a:xfrm>
          <a:custGeom>
            <a:avLst/>
            <a:gdLst/>
            <a:ahLst/>
            <a:cxnLst/>
            <a:rect l="l" t="t" r="r" b="b"/>
            <a:pathLst>
              <a:path w="3505200" h="146685">
                <a:moveTo>
                  <a:pt x="0" y="146303"/>
                </a:moveTo>
                <a:lnTo>
                  <a:pt x="3505200" y="146303"/>
                </a:lnTo>
                <a:lnTo>
                  <a:pt x="3505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91200" y="3218688"/>
            <a:ext cx="368935" cy="149860"/>
          </a:xfrm>
          <a:custGeom>
            <a:avLst/>
            <a:gdLst/>
            <a:ahLst/>
            <a:cxnLst/>
            <a:rect l="l" t="t" r="r" b="b"/>
            <a:pathLst>
              <a:path w="368935" h="149860">
                <a:moveTo>
                  <a:pt x="0" y="149351"/>
                </a:moveTo>
                <a:lnTo>
                  <a:pt x="368808" y="149351"/>
                </a:lnTo>
                <a:lnTo>
                  <a:pt x="368808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01700" y="2386483"/>
            <a:ext cx="5570220" cy="1354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R2(config)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route</a:t>
            </a:r>
            <a:r>
              <a:rPr sz="1000" b="1" dirty="0">
                <a:latin typeface="Courier New"/>
                <a:cs typeface="Courier New"/>
              </a:rPr>
              <a:t>r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osp</a:t>
            </a:r>
            <a:r>
              <a:rPr sz="1000" b="1" dirty="0">
                <a:latin typeface="Courier New"/>
                <a:cs typeface="Courier New"/>
              </a:rPr>
              <a:t>f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1</a:t>
            </a:r>
            <a:endParaRPr sz="10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ourier New"/>
                <a:cs typeface="Courier New"/>
              </a:rPr>
              <a:t>R2(config-router)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</a:t>
            </a:r>
            <a:r>
              <a:rPr sz="1000" b="1" dirty="0">
                <a:latin typeface="Courier New"/>
                <a:cs typeface="Courier New"/>
              </a:rPr>
              <a:t>o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passive-interfac</a:t>
            </a:r>
            <a:r>
              <a:rPr sz="1000" b="1" dirty="0">
                <a:latin typeface="Courier New"/>
                <a:cs typeface="Courier New"/>
              </a:rPr>
              <a:t>e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s0/0/</a:t>
            </a:r>
            <a:r>
              <a:rPr sz="1000" b="1" dirty="0">
                <a:latin typeface="Courier New"/>
                <a:cs typeface="Courier New"/>
              </a:rPr>
              <a:t>1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240665" algn="l"/>
              </a:tabLst>
            </a:pP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.	</a:t>
            </a:r>
            <a:r>
              <a:rPr sz="1000" spc="-10" dirty="0">
                <a:latin typeface="Arial"/>
                <a:cs typeface="Arial"/>
              </a:rPr>
              <a:t>Re</a:t>
            </a:r>
            <a:r>
              <a:rPr sz="1000" dirty="0">
                <a:latin typeface="Arial"/>
                <a:cs typeface="Arial"/>
              </a:rPr>
              <a:t>-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ho</a:t>
            </a:r>
            <a:r>
              <a:rPr sz="1000" b="1" dirty="0">
                <a:latin typeface="Arial"/>
                <a:cs typeface="Arial"/>
              </a:rPr>
              <a:t>w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p</a:t>
            </a:r>
            <a:r>
              <a:rPr sz="1000" b="1" spc="-10" dirty="0">
                <a:latin typeface="Arial"/>
                <a:cs typeface="Arial"/>
              </a:rPr>
              <a:t> r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spc="5" dirty="0">
                <a:latin typeface="Arial"/>
                <a:cs typeface="Arial"/>
              </a:rPr>
              <a:t>u</a:t>
            </a:r>
            <a:r>
              <a:rPr sz="1000" b="1" dirty="0">
                <a:latin typeface="Arial"/>
                <a:cs typeface="Arial"/>
              </a:rPr>
              <a:t>te</a:t>
            </a:r>
            <a:r>
              <a:rPr sz="1000" b="1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R3.</a:t>
            </a:r>
            <a:endParaRPr sz="1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434"/>
              </a:spcBef>
              <a:tabLst>
                <a:tab pos="655320" algn="l"/>
              </a:tabLst>
            </a:pP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O	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9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6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8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r>
              <a:rPr sz="9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[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6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5]</a:t>
            </a:r>
            <a:r>
              <a:rPr sz="9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v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ia</a:t>
            </a:r>
            <a:r>
              <a:rPr sz="9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9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6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8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.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1,</a:t>
            </a:r>
            <a:r>
              <a:rPr sz="9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r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i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l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900" spc="-15" dirty="0">
                <a:solidFill>
                  <a:srgbClr val="FF0000"/>
                </a:solidFill>
                <a:latin typeface="Courier New"/>
                <a:cs typeface="Courier New"/>
              </a:rPr>
              <a:t>/</a:t>
            </a:r>
            <a:r>
              <a:rPr sz="900" spc="5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640"/>
              </a:spcBef>
              <a:tabLst>
                <a:tab pos="4854575" algn="l"/>
              </a:tabLst>
            </a:pPr>
            <a:r>
              <a:rPr sz="1000" spc="30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3 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192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168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2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35" dirty="0">
                <a:latin typeface="Arial"/>
                <a:cs typeface="Arial"/>
              </a:rPr>
              <a:t>2</a:t>
            </a:r>
            <a:r>
              <a:rPr sz="1000" dirty="0">
                <a:latin typeface="Arial"/>
                <a:cs typeface="Arial"/>
              </a:rPr>
              <a:t>4 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rk? </a:t>
            </a:r>
            <a:r>
              <a:rPr sz="1000" u="sng" dirty="0">
                <a:latin typeface="Arial"/>
                <a:cs typeface="Arial"/>
              </a:rPr>
              <a:t> 	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0/</a:t>
            </a:r>
            <a:r>
              <a:rPr sz="1000" dirty="0"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  <a:p>
            <a:pPr marL="241300" marR="5080">
              <a:lnSpc>
                <a:spcPts val="1150"/>
              </a:lnSpc>
              <a:spcBef>
                <a:spcPts val="605"/>
              </a:spcBef>
            </a:pPr>
            <a:r>
              <a:rPr sz="1000" spc="30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cc</a:t>
            </a:r>
            <a:r>
              <a:rPr sz="1000" spc="-35" dirty="0">
                <a:latin typeface="Arial"/>
                <a:cs typeface="Arial"/>
              </a:rPr>
              <a:t>u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35" dirty="0">
                <a:latin typeface="Arial"/>
                <a:cs typeface="Arial"/>
              </a:rPr>
              <a:t>u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d 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192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168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2</a:t>
            </a:r>
            <a:r>
              <a:rPr sz="1000" spc="-20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2</a:t>
            </a:r>
            <a:r>
              <a:rPr sz="1000" dirty="0">
                <a:latin typeface="Arial"/>
                <a:cs typeface="Arial"/>
              </a:rPr>
              <a:t>4 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rk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3</a:t>
            </a:r>
            <a:r>
              <a:rPr sz="1000" spc="-10" dirty="0">
                <a:latin typeface="Arial"/>
                <a:cs typeface="Arial"/>
              </a:rPr>
              <a:t> no</a:t>
            </a:r>
            <a:r>
              <a:rPr sz="1000" dirty="0">
                <a:latin typeface="Arial"/>
                <a:cs typeface="Arial"/>
              </a:rPr>
              <a:t>w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1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w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 c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ed</a:t>
            </a:r>
            <a:r>
              <a:rPr sz="1000" dirty="0">
                <a:latin typeface="Arial"/>
                <a:cs typeface="Arial"/>
              </a:rPr>
              <a:t>?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3000" y="4029455"/>
            <a:ext cx="5645785" cy="146685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6</a:t>
            </a:r>
            <a:r>
              <a:rPr sz="1000" dirty="0">
                <a:latin typeface="Arial"/>
                <a:cs typeface="Arial"/>
              </a:rPr>
              <a:t>5 (</a:t>
            </a:r>
            <a:r>
              <a:rPr sz="1000" spc="5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1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spc="-10" dirty="0">
                <a:latin typeface="Arial"/>
                <a:cs typeface="Arial"/>
              </a:rPr>
              <a:t>1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54</a:t>
            </a:r>
            <a:r>
              <a:rPr sz="1000" dirty="0">
                <a:latin typeface="Arial"/>
                <a:cs typeface="Arial"/>
              </a:rPr>
              <a:t>4 M</a:t>
            </a:r>
            <a:r>
              <a:rPr sz="1000" spc="-35" dirty="0">
                <a:latin typeface="Arial"/>
                <a:cs typeface="Arial"/>
              </a:rPr>
              <a:t>b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l 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k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(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 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64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p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2 </a:t>
            </a:r>
            <a:r>
              <a:rPr sz="1000" spc="-20" dirty="0">
                <a:latin typeface="Arial"/>
                <a:cs typeface="Arial"/>
              </a:rPr>
              <a:t>G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gab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dirty="0">
                <a:latin typeface="Arial"/>
                <a:cs typeface="Arial"/>
              </a:rPr>
              <a:t>0 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(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</a:t>
            </a:r>
            <a:r>
              <a:rPr sz="1000" spc="-5" dirty="0">
                <a:latin typeface="Arial"/>
                <a:cs typeface="Arial"/>
              </a:rPr>
              <a:t>)</a:t>
            </a:r>
            <a:r>
              <a:rPr sz="1000" spc="-25" dirty="0">
                <a:latin typeface="Arial"/>
                <a:cs typeface="Arial"/>
              </a:rPr>
              <a:t>)</a:t>
            </a:r>
            <a:r>
              <a:rPr sz="100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72128" y="4251959"/>
            <a:ext cx="219710" cy="146685"/>
          </a:xfrm>
          <a:custGeom>
            <a:avLst/>
            <a:gdLst/>
            <a:ahLst/>
            <a:cxnLst/>
            <a:rect l="l" t="t" r="r" b="b"/>
            <a:pathLst>
              <a:path w="219710" h="146685">
                <a:moveTo>
                  <a:pt x="0" y="146303"/>
                </a:moveTo>
                <a:lnTo>
                  <a:pt x="219455" y="146303"/>
                </a:lnTo>
                <a:lnTo>
                  <a:pt x="219455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10383" y="7168895"/>
            <a:ext cx="1097280" cy="128270"/>
          </a:xfrm>
          <a:custGeom>
            <a:avLst/>
            <a:gdLst/>
            <a:ahLst/>
            <a:cxnLst/>
            <a:rect l="l" t="t" r="r" b="b"/>
            <a:pathLst>
              <a:path w="1097279" h="128270">
                <a:moveTo>
                  <a:pt x="0" y="128015"/>
                </a:moveTo>
                <a:lnTo>
                  <a:pt x="1097280" y="128015"/>
                </a:lnTo>
                <a:lnTo>
                  <a:pt x="1097280" y="0"/>
                </a:lnTo>
                <a:lnTo>
                  <a:pt x="0" y="0"/>
                </a:lnTo>
                <a:lnTo>
                  <a:pt x="0" y="12801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80488" y="7336535"/>
            <a:ext cx="1301750" cy="128270"/>
          </a:xfrm>
          <a:custGeom>
            <a:avLst/>
            <a:gdLst/>
            <a:ahLst/>
            <a:cxnLst/>
            <a:rect l="l" t="t" r="r" b="b"/>
            <a:pathLst>
              <a:path w="1301750" h="128270">
                <a:moveTo>
                  <a:pt x="0" y="128016"/>
                </a:moveTo>
                <a:lnTo>
                  <a:pt x="1301496" y="128016"/>
                </a:lnTo>
                <a:lnTo>
                  <a:pt x="1301496" y="0"/>
                </a:lnTo>
                <a:lnTo>
                  <a:pt x="0" y="0"/>
                </a:lnTo>
                <a:lnTo>
                  <a:pt x="0" y="12801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73100" y="4254398"/>
            <a:ext cx="6406515" cy="4893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  <a:tabLst>
                <a:tab pos="3363595" algn="l"/>
              </a:tabLst>
            </a:pPr>
            <a:r>
              <a:rPr sz="1000" spc="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2 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SP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 ne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ghbo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-10" dirty="0">
                <a:latin typeface="Arial"/>
                <a:cs typeface="Arial"/>
              </a:rPr>
              <a:t>R3</a:t>
            </a:r>
            <a:r>
              <a:rPr sz="1000" dirty="0">
                <a:latin typeface="Arial"/>
                <a:cs typeface="Arial"/>
              </a:rPr>
              <a:t>? </a:t>
            </a:r>
            <a:r>
              <a:rPr sz="1000" u="sng" dirty="0">
                <a:latin typeface="Arial"/>
                <a:cs typeface="Arial"/>
              </a:rPr>
              <a:t> 	</a:t>
            </a:r>
            <a:r>
              <a:rPr sz="1000" spc="-5" dirty="0">
                <a:latin typeface="Arial"/>
                <a:cs typeface="Arial"/>
              </a:rPr>
              <a:t>Y</a:t>
            </a:r>
            <a:r>
              <a:rPr sz="1000" spc="-10" dirty="0">
                <a:latin typeface="Arial"/>
                <a:cs typeface="Arial"/>
              </a:rPr>
              <a:t>es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97865" algn="l"/>
              </a:tabLst>
            </a:pP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20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5</a:t>
            </a:r>
            <a:r>
              <a:rPr sz="1400" b="1" spc="-5" dirty="0">
                <a:latin typeface="Arial"/>
                <a:cs typeface="Arial"/>
              </a:rPr>
              <a:t>:</a:t>
            </a:r>
            <a:r>
              <a:rPr sz="1400" b="1" dirty="0">
                <a:latin typeface="Arial"/>
                <a:cs typeface="Arial"/>
              </a:rPr>
              <a:t>	</a:t>
            </a:r>
            <a:r>
              <a:rPr sz="1400" b="1" spc="-15" dirty="0">
                <a:latin typeface="Arial"/>
                <a:cs typeface="Arial"/>
              </a:rPr>
              <a:t>C</a:t>
            </a:r>
            <a:r>
              <a:rPr sz="1400" b="1" spc="-25" dirty="0">
                <a:latin typeface="Arial"/>
                <a:cs typeface="Arial"/>
              </a:rPr>
              <a:t>h</a:t>
            </a:r>
            <a:r>
              <a:rPr sz="1400" b="1" spc="0" dirty="0">
                <a:latin typeface="Arial"/>
                <a:cs typeface="Arial"/>
              </a:rPr>
              <a:t>a</a:t>
            </a:r>
            <a:r>
              <a:rPr sz="1400" b="1" spc="-25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g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O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20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F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Me</a:t>
            </a:r>
            <a:r>
              <a:rPr sz="1400" b="1" spc="-15" dirty="0">
                <a:latin typeface="Arial"/>
                <a:cs typeface="Arial"/>
              </a:rPr>
              <a:t>t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i</a:t>
            </a:r>
            <a:r>
              <a:rPr sz="1400" b="1" spc="-20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241300">
              <a:lnSpc>
                <a:spcPts val="1175"/>
              </a:lnSpc>
              <a:spcBef>
                <a:spcPts val="785"/>
              </a:spcBef>
            </a:pPr>
            <a:r>
              <a:rPr sz="1000" spc="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5" dirty="0">
                <a:latin typeface="Arial"/>
                <a:cs typeface="Arial"/>
              </a:rPr>
              <a:t>P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rt</a:t>
            </a:r>
            <a:r>
              <a:rPr sz="1000" spc="-10" dirty="0">
                <a:latin typeface="Arial"/>
                <a:cs typeface="Arial"/>
              </a:rPr>
              <a:t> 5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u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l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hang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25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cs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-10" dirty="0">
                <a:latin typeface="Arial"/>
                <a:cs typeface="Arial"/>
              </a:rPr>
              <a:t>a</a:t>
            </a:r>
            <a:r>
              <a:rPr sz="1000" b="1" spc="5" dirty="0">
                <a:latin typeface="Arial"/>
                <a:cs typeface="Arial"/>
              </a:rPr>
              <a:t>u</a:t>
            </a:r>
            <a:r>
              <a:rPr sz="1000" b="1" spc="-25" dirty="0">
                <a:latin typeface="Arial"/>
                <a:cs typeface="Arial"/>
              </a:rPr>
              <a:t>to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10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re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10" dirty="0">
                <a:latin typeface="Arial"/>
                <a:cs typeface="Arial"/>
              </a:rPr>
              <a:t>ere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spc="-10" dirty="0">
                <a:latin typeface="Arial"/>
                <a:cs typeface="Arial"/>
              </a:rPr>
              <a:t>ce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5" dirty="0">
                <a:latin typeface="Arial"/>
                <a:cs typeface="Arial"/>
              </a:rPr>
              <a:t>b</a:t>
            </a:r>
            <a:r>
              <a:rPr sz="1000" b="1" spc="-10" dirty="0">
                <a:latin typeface="Arial"/>
                <a:cs typeface="Arial"/>
              </a:rPr>
              <a:t>a</a:t>
            </a:r>
            <a:r>
              <a:rPr sz="1000" b="1" spc="-20" dirty="0">
                <a:latin typeface="Arial"/>
                <a:cs typeface="Arial"/>
              </a:rPr>
              <a:t>nd</a:t>
            </a:r>
            <a:r>
              <a:rPr sz="1000" b="1" spc="5" dirty="0">
                <a:latin typeface="Arial"/>
                <a:cs typeface="Arial"/>
              </a:rPr>
              <a:t>wi</a:t>
            </a:r>
            <a:r>
              <a:rPr sz="1000" b="1" spc="-20" dirty="0">
                <a:latin typeface="Arial"/>
                <a:cs typeface="Arial"/>
              </a:rPr>
              <a:t>d</a:t>
            </a:r>
            <a:r>
              <a:rPr sz="1000" b="1" dirty="0">
                <a:latin typeface="Arial"/>
                <a:cs typeface="Arial"/>
              </a:rPr>
              <a:t>th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and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he</a:t>
            </a:r>
            <a:endParaRPr sz="1000">
              <a:latin typeface="Arial"/>
              <a:cs typeface="Arial"/>
            </a:endParaRPr>
          </a:p>
          <a:p>
            <a:pPr marL="241300">
              <a:lnSpc>
                <a:spcPts val="1175"/>
              </a:lnSpc>
            </a:pPr>
            <a:r>
              <a:rPr sz="1000" b="1" spc="5" dirty="0">
                <a:latin typeface="Arial"/>
                <a:cs typeface="Arial"/>
              </a:rPr>
              <a:t>b</a:t>
            </a:r>
            <a:r>
              <a:rPr sz="1000" b="1" spc="-10" dirty="0">
                <a:latin typeface="Arial"/>
                <a:cs typeface="Arial"/>
              </a:rPr>
              <a:t>a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spc="-20" dirty="0">
                <a:latin typeface="Arial"/>
                <a:cs typeface="Arial"/>
              </a:rPr>
              <a:t>dw</a:t>
            </a:r>
            <a:r>
              <a:rPr sz="1000" b="1" spc="5" dirty="0">
                <a:latin typeface="Arial"/>
                <a:cs typeface="Arial"/>
              </a:rPr>
              <a:t>id</a:t>
            </a:r>
            <a:r>
              <a:rPr sz="1000" b="1" spc="-25" dirty="0">
                <a:latin typeface="Arial"/>
                <a:cs typeface="Arial"/>
              </a:rPr>
              <a:t>t</a:t>
            </a:r>
            <a:r>
              <a:rPr sz="1000" b="1" dirty="0">
                <a:latin typeface="Arial"/>
                <a:cs typeface="Arial"/>
              </a:rPr>
              <a:t>h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mm</a:t>
            </a:r>
            <a:r>
              <a:rPr sz="1000" spc="-10" dirty="0">
                <a:latin typeface="Arial"/>
                <a:cs typeface="Arial"/>
              </a:rPr>
              <a:t>and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p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35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p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10" dirty="0">
                <a:latin typeface="Arial"/>
                <a:cs typeface="Arial"/>
              </a:rPr>
              <a:t> </a:t>
            </a:r>
            <a:r>
              <a:rPr sz="1000" b="1" spc="-35" dirty="0">
                <a:latin typeface="Arial"/>
                <a:cs typeface="Arial"/>
              </a:rPr>
              <a:t>c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mm</a:t>
            </a:r>
            <a:r>
              <a:rPr sz="1000" spc="-10" dirty="0">
                <a:latin typeface="Arial"/>
                <a:cs typeface="Arial"/>
              </a:rPr>
              <a:t>and.</a:t>
            </a:r>
            <a:endParaRPr sz="1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50"/>
              </a:spcBef>
            </a:pPr>
            <a:r>
              <a:rPr sz="1000" b="1" spc="-10" dirty="0">
                <a:latin typeface="Arial"/>
                <a:cs typeface="Arial"/>
              </a:rPr>
              <a:t>N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l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DC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hou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45" dirty="0">
                <a:latin typeface="Arial"/>
                <a:cs typeface="Arial"/>
              </a:rPr>
              <a:t>v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bee</a:t>
            </a:r>
            <a:r>
              <a:rPr sz="100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35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h a </a:t>
            </a:r>
            <a:r>
              <a:rPr sz="1000" spc="-25" dirty="0">
                <a:latin typeface="Arial"/>
                <a:cs typeface="Arial"/>
              </a:rPr>
              <a:t>c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ck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12800</a:t>
            </a:r>
            <a:r>
              <a:rPr sz="1000" dirty="0">
                <a:latin typeface="Arial"/>
                <a:cs typeface="Arial"/>
              </a:rPr>
              <a:t>0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5" dirty="0">
                <a:latin typeface="Arial"/>
                <a:cs typeface="Arial"/>
              </a:rPr>
              <a:t>P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Times New Roman"/>
              <a:cs typeface="Times New Roman"/>
            </a:endParaRPr>
          </a:p>
          <a:p>
            <a:pPr marR="2480310" algn="ctr">
              <a:lnSpc>
                <a:spcPct val="100000"/>
              </a:lnSpc>
            </a:pPr>
            <a:r>
              <a:rPr sz="1100" b="1" spc="5" dirty="0">
                <a:latin typeface="Arial"/>
                <a:cs typeface="Arial"/>
              </a:rPr>
              <a:t>S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p </a:t>
            </a:r>
            <a:r>
              <a:rPr sz="1100" b="1" spc="-15" dirty="0">
                <a:latin typeface="Arial"/>
                <a:cs typeface="Arial"/>
              </a:rPr>
              <a:t>1</a:t>
            </a:r>
            <a:r>
              <a:rPr sz="1100" b="1" dirty="0">
                <a:latin typeface="Arial"/>
                <a:cs typeface="Arial"/>
              </a:rPr>
              <a:t>:  </a:t>
            </a:r>
            <a:r>
              <a:rPr sz="1100" b="1" spc="8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Ch</a:t>
            </a:r>
            <a:r>
              <a:rPr sz="1100" b="1" spc="10" dirty="0">
                <a:latin typeface="Arial"/>
                <a:cs typeface="Arial"/>
              </a:rPr>
              <a:t>a</a:t>
            </a:r>
            <a:r>
              <a:rPr sz="1100" b="1" spc="-5" dirty="0">
                <a:latin typeface="Arial"/>
                <a:cs typeface="Arial"/>
              </a:rPr>
              <a:t>ng</a:t>
            </a:r>
            <a:r>
              <a:rPr sz="1100" b="1" dirty="0">
                <a:latin typeface="Arial"/>
                <a:cs typeface="Arial"/>
              </a:rPr>
              <a:t>e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spc="-5" dirty="0">
                <a:latin typeface="Arial"/>
                <a:cs typeface="Arial"/>
              </a:rPr>
              <a:t>h</a:t>
            </a:r>
            <a:r>
              <a:rPr sz="1100" b="1" dirty="0">
                <a:latin typeface="Arial"/>
                <a:cs typeface="Arial"/>
              </a:rPr>
              <a:t>e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r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spc="-35" dirty="0">
                <a:latin typeface="Arial"/>
                <a:cs typeface="Arial"/>
              </a:rPr>
              <a:t>f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r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spc="-30" dirty="0">
                <a:latin typeface="Arial"/>
                <a:cs typeface="Arial"/>
              </a:rPr>
              <a:t>n</a:t>
            </a:r>
            <a:r>
              <a:rPr sz="1100" b="1" spc="10" dirty="0">
                <a:latin typeface="Arial"/>
                <a:cs typeface="Arial"/>
              </a:rPr>
              <a:t>c</a:t>
            </a:r>
            <a:r>
              <a:rPr sz="1100" b="1" dirty="0">
                <a:latin typeface="Arial"/>
                <a:cs typeface="Arial"/>
              </a:rPr>
              <a:t>e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b</a:t>
            </a:r>
            <a:r>
              <a:rPr sz="1100" b="1" spc="10" dirty="0">
                <a:latin typeface="Arial"/>
                <a:cs typeface="Arial"/>
              </a:rPr>
              <a:t>a</a:t>
            </a:r>
            <a:r>
              <a:rPr sz="1100" b="1" spc="-5" dirty="0">
                <a:latin typeface="Arial"/>
                <a:cs typeface="Arial"/>
              </a:rPr>
              <a:t>nd</a:t>
            </a:r>
            <a:r>
              <a:rPr sz="1100" b="1" spc="-20" dirty="0">
                <a:latin typeface="Arial"/>
                <a:cs typeface="Arial"/>
              </a:rPr>
              <a:t>wi</a:t>
            </a:r>
            <a:r>
              <a:rPr sz="1100" b="1" spc="-5" dirty="0">
                <a:latin typeface="Arial"/>
                <a:cs typeface="Arial"/>
              </a:rPr>
              <a:t>d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dirty="0">
                <a:latin typeface="Arial"/>
                <a:cs typeface="Arial"/>
              </a:rPr>
              <a:t>h </a:t>
            </a:r>
            <a:r>
              <a:rPr sz="1100" b="1" spc="-5" dirty="0">
                <a:latin typeface="Arial"/>
                <a:cs typeface="Arial"/>
              </a:rPr>
              <a:t>o</a:t>
            </a:r>
            <a:r>
              <a:rPr sz="1100" b="1" dirty="0">
                <a:latin typeface="Arial"/>
                <a:cs typeface="Arial"/>
              </a:rPr>
              <a:t>n 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spc="-5" dirty="0">
                <a:latin typeface="Arial"/>
                <a:cs typeface="Arial"/>
              </a:rPr>
              <a:t>h</a:t>
            </a:r>
            <a:r>
              <a:rPr sz="1100" b="1" dirty="0">
                <a:latin typeface="Arial"/>
                <a:cs typeface="Arial"/>
              </a:rPr>
              <a:t>e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r</a:t>
            </a:r>
            <a:r>
              <a:rPr sz="1100" b="1" spc="-5" dirty="0">
                <a:latin typeface="Arial"/>
                <a:cs typeface="Arial"/>
              </a:rPr>
              <a:t>ou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spc="-25" dirty="0">
                <a:latin typeface="Arial"/>
                <a:cs typeface="Arial"/>
              </a:rPr>
              <a:t>r</a:t>
            </a:r>
            <a:r>
              <a:rPr sz="1100" b="1" spc="-15" dirty="0">
                <a:latin typeface="Arial"/>
                <a:cs typeface="Arial"/>
              </a:rPr>
              <a:t>s</a:t>
            </a:r>
            <a:r>
              <a:rPr sz="1100" b="1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41300" marR="5080">
              <a:lnSpc>
                <a:spcPts val="1150"/>
              </a:lnSpc>
              <a:spcBef>
                <a:spcPts val="805"/>
              </a:spcBef>
            </a:pP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aul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en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-</a:t>
            </a:r>
            <a:r>
              <a:rPr sz="1000" spc="-10" dirty="0">
                <a:latin typeface="Arial"/>
                <a:cs typeface="Arial"/>
              </a:rPr>
              <a:t>band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h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25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100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b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(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peed</a:t>
            </a:r>
            <a:r>
              <a:rPr sz="1000" dirty="0">
                <a:latin typeface="Arial"/>
                <a:cs typeface="Arial"/>
              </a:rPr>
              <a:t>).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Ho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45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ode</a:t>
            </a:r>
            <a:r>
              <a:rPr sz="1000" dirty="0">
                <a:latin typeface="Arial"/>
                <a:cs typeface="Arial"/>
              </a:rPr>
              <a:t>rn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35" dirty="0">
                <a:latin typeface="Arial"/>
                <a:cs typeface="Arial"/>
              </a:rPr>
              <a:t>n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re 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45" dirty="0">
                <a:latin typeface="Arial"/>
                <a:cs typeface="Arial"/>
              </a:rPr>
              <a:t>v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ks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ha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a</a:t>
            </a:r>
            <a:r>
              <a:rPr sz="1000" dirty="0">
                <a:latin typeface="Arial"/>
                <a:cs typeface="Arial"/>
              </a:rPr>
              <a:t>re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ha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1</a:t>
            </a:r>
            <a:r>
              <a:rPr sz="1000" spc="-35" dirty="0">
                <a:latin typeface="Arial"/>
                <a:cs typeface="Arial"/>
              </a:rPr>
              <a:t>0</a:t>
            </a:r>
            <a:r>
              <a:rPr sz="1000" spc="-10" dirty="0">
                <a:latin typeface="Arial"/>
                <a:cs typeface="Arial"/>
              </a:rPr>
              <a:t>0Mb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B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au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25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an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ege</a:t>
            </a:r>
            <a:r>
              <a:rPr sz="1000" dirty="0">
                <a:latin typeface="Arial"/>
                <a:cs typeface="Arial"/>
              </a:rPr>
              <a:t>r,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l 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ks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h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pee</a:t>
            </a:r>
            <a:r>
              <a:rPr sz="1000" spc="15" dirty="0">
                <a:latin typeface="Arial"/>
                <a:cs typeface="Arial"/>
              </a:rPr>
              <a:t>d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100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b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ghe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dirty="0">
                <a:latin typeface="Arial"/>
                <a:cs typeface="Arial"/>
              </a:rPr>
              <a:t>e a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h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, </a:t>
            </a:r>
            <a:r>
              <a:rPr sz="1000" spc="5" dirty="0">
                <a:latin typeface="Arial"/>
                <a:cs typeface="Arial"/>
              </a:rPr>
              <a:t>G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ga</a:t>
            </a:r>
            <a:r>
              <a:rPr sz="1000" spc="-35" dirty="0">
                <a:latin typeface="Arial"/>
                <a:cs typeface="Arial"/>
              </a:rPr>
              <a:t>b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dirty="0">
                <a:latin typeface="Arial"/>
                <a:cs typeface="Arial"/>
              </a:rPr>
              <a:t>t,</a:t>
            </a:r>
            <a:r>
              <a:rPr sz="1000" spc="-10" dirty="0">
                <a:latin typeface="Arial"/>
                <a:cs typeface="Arial"/>
              </a:rPr>
              <a:t> 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10</a:t>
            </a:r>
            <a:r>
              <a:rPr sz="1000" dirty="0">
                <a:latin typeface="Arial"/>
                <a:cs typeface="Arial"/>
              </a:rPr>
              <a:t>G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l 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35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en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-</a:t>
            </a:r>
            <a:r>
              <a:rPr sz="1000" spc="-10" dirty="0">
                <a:latin typeface="Arial"/>
                <a:cs typeface="Arial"/>
              </a:rPr>
              <a:t>band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h 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</a:t>
            </a:r>
            <a:r>
              <a:rPr sz="1000" dirty="0">
                <a:latin typeface="Arial"/>
                <a:cs typeface="Arial"/>
              </a:rPr>
              <a:t>e c</a:t>
            </a:r>
            <a:r>
              <a:rPr sz="1000" spc="-10" dirty="0">
                <a:latin typeface="Arial"/>
                <a:cs typeface="Arial"/>
              </a:rPr>
              <a:t>hange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a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ghe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45" dirty="0">
                <a:latin typeface="Arial"/>
                <a:cs typeface="Arial"/>
              </a:rPr>
              <a:t>v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oda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rks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h 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ks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ha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100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b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520"/>
              </a:spcBef>
            </a:pP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.  </a:t>
            </a:r>
            <a:r>
              <a:rPr sz="1000" spc="13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15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h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dirty="0">
                <a:latin typeface="Arial"/>
                <a:cs typeface="Arial"/>
              </a:rPr>
              <a:t>w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in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-10" dirty="0">
                <a:latin typeface="Arial"/>
                <a:cs typeface="Arial"/>
              </a:rPr>
              <a:t>er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10" dirty="0">
                <a:latin typeface="Arial"/>
                <a:cs typeface="Arial"/>
              </a:rPr>
              <a:t>ac</a:t>
            </a:r>
            <a:r>
              <a:rPr sz="1000" b="1" dirty="0">
                <a:latin typeface="Arial"/>
                <a:cs typeface="Arial"/>
              </a:rPr>
              <a:t>e</a:t>
            </a:r>
            <a:r>
              <a:rPr sz="1000" b="1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1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w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de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aul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band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h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tt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G</a:t>
            </a:r>
            <a:r>
              <a:rPr sz="1000" spc="-35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55"/>
              </a:spcBef>
            </a:pPr>
            <a:r>
              <a:rPr sz="1000" spc="-5" dirty="0">
                <a:latin typeface="Courier New"/>
                <a:cs typeface="Courier New"/>
              </a:rPr>
              <a:t>R1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sho</a:t>
            </a:r>
            <a:r>
              <a:rPr sz="1000" b="1" dirty="0">
                <a:latin typeface="Courier New"/>
                <a:cs typeface="Courier New"/>
              </a:rPr>
              <a:t>w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interfac</a:t>
            </a:r>
            <a:r>
              <a:rPr sz="1000" b="1" dirty="0">
                <a:latin typeface="Courier New"/>
                <a:cs typeface="Courier New"/>
              </a:rPr>
              <a:t>e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g0/0</a:t>
            </a:r>
            <a:endParaRPr sz="1000">
              <a:latin typeface="Courier New"/>
              <a:cs typeface="Courier New"/>
            </a:endParaRPr>
          </a:p>
          <a:p>
            <a:pPr marR="2367915" algn="ctr">
              <a:lnSpc>
                <a:spcPct val="100000"/>
              </a:lnSpc>
              <a:spcBef>
                <a:spcPts val="240"/>
              </a:spcBef>
            </a:pPr>
            <a:r>
              <a:rPr sz="900" spc="5" dirty="0">
                <a:latin typeface="Courier New"/>
                <a:cs typeface="Courier New"/>
              </a:rPr>
              <a:t>Gi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p,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ol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up</a:t>
            </a:r>
            <a:endParaRPr sz="900">
              <a:latin typeface="Courier New"/>
              <a:cs typeface="Courier New"/>
            </a:endParaRPr>
          </a:p>
          <a:p>
            <a:pPr marL="609600" marR="369570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w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4</a:t>
            </a:r>
            <a:r>
              <a:rPr sz="900" spc="5" dirty="0">
                <a:latin typeface="Courier New"/>
                <a:cs typeface="Courier New"/>
              </a:rPr>
              <a:t>7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f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4</a:t>
            </a:r>
            <a:r>
              <a:rPr sz="900" spc="5" dirty="0">
                <a:latin typeface="Courier New"/>
                <a:cs typeface="Courier New"/>
              </a:rPr>
              <a:t>5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7</a:t>
            </a:r>
            <a:r>
              <a:rPr sz="900" spc="-15" dirty="0">
                <a:latin typeface="Courier New"/>
                <a:cs typeface="Courier New"/>
              </a:rPr>
              <a:t>5</a:t>
            </a:r>
            <a:r>
              <a:rPr sz="900" spc="5" dirty="0">
                <a:latin typeface="Courier New"/>
                <a:cs typeface="Courier New"/>
              </a:rPr>
              <a:t>20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(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4</a:t>
            </a:r>
            <a:r>
              <a:rPr sz="900" spc="5" dirty="0">
                <a:latin typeface="Courier New"/>
                <a:cs typeface="Courier New"/>
              </a:rPr>
              <a:t>7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f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4</a:t>
            </a:r>
            <a:r>
              <a:rPr sz="900" spc="5" dirty="0">
                <a:latin typeface="Courier New"/>
                <a:cs typeface="Courier New"/>
              </a:rPr>
              <a:t>5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7</a:t>
            </a:r>
            <a:r>
              <a:rPr sz="900" spc="-15" dirty="0">
                <a:latin typeface="Courier New"/>
                <a:cs typeface="Courier New"/>
              </a:rPr>
              <a:t>5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) 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TU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5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y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s,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W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10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K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c,</a:t>
            </a:r>
            <a:endParaRPr sz="900">
              <a:latin typeface="Courier New"/>
              <a:cs typeface="Courier New"/>
            </a:endParaRPr>
          </a:p>
          <a:p>
            <a:pPr marL="609600" marR="2357120" indent="203835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5</a:t>
            </a:r>
            <a:r>
              <a:rPr sz="900" spc="5" dirty="0">
                <a:latin typeface="Courier New"/>
                <a:cs typeface="Courier New"/>
              </a:rPr>
              <a:t>5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5</a:t>
            </a:r>
            <a:r>
              <a:rPr sz="900" spc="5" dirty="0">
                <a:latin typeface="Courier New"/>
                <a:cs typeface="Courier New"/>
              </a:rPr>
              <a:t>5,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x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5</a:t>
            </a:r>
            <a:r>
              <a:rPr sz="900" spc="5" dirty="0">
                <a:latin typeface="Courier New"/>
                <a:cs typeface="Courier New"/>
              </a:rPr>
              <a:t>5,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x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55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on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A,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k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et</a:t>
            </a:r>
            <a:endParaRPr sz="900">
              <a:latin typeface="Courier New"/>
              <a:cs typeface="Courier New"/>
            </a:endParaRPr>
          </a:p>
          <a:p>
            <a:pPr marL="609600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K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ve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10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(</a:t>
            </a:r>
            <a:r>
              <a:rPr sz="900" spc="5" dirty="0">
                <a:latin typeface="Courier New"/>
                <a:cs typeface="Courier New"/>
              </a:rPr>
              <a:t>10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c)</a:t>
            </a:r>
            <a:endParaRPr sz="900">
              <a:latin typeface="Courier New"/>
              <a:cs typeface="Courier New"/>
            </a:endParaRPr>
          </a:p>
          <a:p>
            <a:pPr marL="609600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F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s,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ia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J</a:t>
            </a:r>
            <a:r>
              <a:rPr sz="900" spc="-15" dirty="0">
                <a:latin typeface="Courier New"/>
                <a:cs typeface="Courier New"/>
              </a:rPr>
              <a:t>45</a:t>
            </a:r>
            <a:endParaRPr sz="900">
              <a:latin typeface="Courier New"/>
              <a:cs typeface="Courier New"/>
            </a:endParaRPr>
          </a:p>
          <a:p>
            <a:pPr marL="609600" marR="1057275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w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d,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ut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f</a:t>
            </a:r>
            <a:r>
              <a:rPr sz="900" spc="5" dirty="0">
                <a:latin typeface="Courier New"/>
                <a:cs typeface="Courier New"/>
              </a:rPr>
              <a:t>lo</a:t>
            </a:r>
            <a:r>
              <a:rPr sz="900" spc="-15" dirty="0">
                <a:latin typeface="Courier New"/>
                <a:cs typeface="Courier New"/>
              </a:rPr>
              <a:t>w</a:t>
            </a:r>
            <a:r>
              <a:rPr sz="900" spc="10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ed A</a:t>
            </a:r>
            <a:r>
              <a:rPr sz="900" spc="5" dirty="0">
                <a:latin typeface="Courier New"/>
                <a:cs typeface="Courier New"/>
              </a:rPr>
              <a:t>RP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A,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RP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ut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4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00</a:t>
            </a:r>
            <a:endParaRPr sz="900">
              <a:latin typeface="Courier New"/>
              <a:cs typeface="Courier New"/>
            </a:endParaRPr>
          </a:p>
          <a:p>
            <a:pPr marL="609600" marR="2219325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v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7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ut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ang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er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ng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"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w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f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e"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ne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er</a:t>
            </a:r>
            <a:endParaRPr sz="900">
              <a:latin typeface="Courier New"/>
              <a:cs typeface="Courier New"/>
            </a:endParaRPr>
          </a:p>
          <a:p>
            <a:pPr marL="609600" marR="1056005">
              <a:lnSpc>
                <a:spcPct val="120000"/>
              </a:lnSpc>
              <a:spcBef>
                <a:spcPts val="20"/>
              </a:spcBef>
            </a:pP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ut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q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7</a:t>
            </a:r>
            <a:r>
              <a:rPr sz="900" spc="-15" dirty="0">
                <a:latin typeface="Courier New"/>
                <a:cs typeface="Courier New"/>
              </a:rPr>
              <a:t>5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(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z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f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es</a:t>
            </a:r>
            <a:r>
              <a:rPr sz="900" spc="-15" dirty="0">
                <a:latin typeface="Courier New"/>
                <a:cs typeface="Courier New"/>
              </a:rPr>
              <a:t>)</a:t>
            </a:r>
            <a:r>
              <a:rPr sz="900" spc="5" dirty="0">
                <a:latin typeface="Courier New"/>
                <a:cs typeface="Courier New"/>
              </a:rPr>
              <a:t>;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ut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 </a:t>
            </a:r>
            <a:r>
              <a:rPr sz="900" spc="-15" dirty="0">
                <a:latin typeface="Courier New"/>
                <a:cs typeface="Courier New"/>
              </a:rPr>
              <a:t>Q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y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fo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42908" y="2081854"/>
            <a:ext cx="5932170" cy="0"/>
          </a:xfrm>
          <a:custGeom>
            <a:avLst/>
            <a:gdLst/>
            <a:ahLst/>
            <a:cxnLst/>
            <a:rect l="l" t="t" r="r" b="b"/>
            <a:pathLst>
              <a:path w="5932170">
                <a:moveTo>
                  <a:pt x="0" y="0"/>
                </a:moveTo>
                <a:lnTo>
                  <a:pt x="5931775" y="0"/>
                </a:lnTo>
              </a:path>
            </a:pathLst>
          </a:custGeom>
          <a:ln w="8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42908" y="2304345"/>
            <a:ext cx="5932170" cy="0"/>
          </a:xfrm>
          <a:custGeom>
            <a:avLst/>
            <a:gdLst/>
            <a:ahLst/>
            <a:cxnLst/>
            <a:rect l="l" t="t" r="r" b="b"/>
            <a:pathLst>
              <a:path w="5932170">
                <a:moveTo>
                  <a:pt x="0" y="0"/>
                </a:moveTo>
                <a:lnTo>
                  <a:pt x="5931775" y="0"/>
                </a:lnTo>
              </a:path>
            </a:pathLst>
          </a:custGeom>
          <a:ln w="8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43000" y="3947272"/>
            <a:ext cx="5932170" cy="0"/>
          </a:xfrm>
          <a:custGeom>
            <a:avLst/>
            <a:gdLst/>
            <a:ahLst/>
            <a:cxnLst/>
            <a:rect l="l" t="t" r="r" b="b"/>
            <a:pathLst>
              <a:path w="5932170">
                <a:moveTo>
                  <a:pt x="0" y="0"/>
                </a:moveTo>
                <a:lnTo>
                  <a:pt x="5931775" y="0"/>
                </a:lnTo>
              </a:path>
            </a:pathLst>
          </a:custGeom>
          <a:ln w="8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-15" dirty="0"/>
              <a:t> </a:t>
            </a:r>
            <a:r>
              <a:rPr spc="5" dirty="0"/>
              <a:t>2</a:t>
            </a:r>
            <a:r>
              <a:rPr spc="-15" dirty="0"/>
              <a:t>0</a:t>
            </a:r>
            <a:r>
              <a:rPr spc="5" dirty="0"/>
              <a:t>1</a:t>
            </a:r>
            <a:r>
              <a:rPr spc="-5" dirty="0"/>
              <a:t>7</a:t>
            </a:r>
            <a:r>
              <a:rPr spc="-20" dirty="0"/>
              <a:t> </a:t>
            </a:r>
            <a:r>
              <a:rPr spc="15" dirty="0"/>
              <a:t>C</a:t>
            </a:r>
            <a:r>
              <a:rPr spc="-15" dirty="0"/>
              <a:t>i</a:t>
            </a:r>
            <a:r>
              <a:rPr spc="0" dirty="0"/>
              <a:t>s</a:t>
            </a:r>
            <a:r>
              <a:rPr spc="25" dirty="0"/>
              <a:t>c</a:t>
            </a:r>
            <a:r>
              <a:rPr spc="-5" dirty="0"/>
              <a:t>o</a:t>
            </a:r>
            <a:r>
              <a:rPr spc="-20" dirty="0"/>
              <a:t> </a:t>
            </a:r>
            <a:r>
              <a:rPr spc="-15" dirty="0"/>
              <a:t>an</a:t>
            </a:r>
            <a:r>
              <a:rPr spc="5" dirty="0"/>
              <a:t>d/</a:t>
            </a:r>
            <a:r>
              <a:rPr spc="-40" dirty="0"/>
              <a:t>o</a:t>
            </a:r>
            <a:r>
              <a:rPr spc="-5" dirty="0"/>
              <a:t>r</a:t>
            </a:r>
            <a:r>
              <a:rPr spc="15" dirty="0"/>
              <a:t> </a:t>
            </a:r>
            <a:r>
              <a:rPr spc="-15" dirty="0"/>
              <a:t>i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-40" dirty="0"/>
              <a:t>a</a:t>
            </a:r>
            <a:r>
              <a:rPr spc="5" dirty="0"/>
              <a:t>ff</a:t>
            </a:r>
            <a:r>
              <a:rPr spc="-15" dirty="0"/>
              <a:t>il</a:t>
            </a:r>
            <a:r>
              <a:rPr spc="5" dirty="0"/>
              <a:t>i</a:t>
            </a:r>
            <a:r>
              <a:rPr spc="-15" dirty="0"/>
              <a:t>a</a:t>
            </a:r>
            <a:r>
              <a:rPr spc="5" dirty="0"/>
              <a:t>t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5" dirty="0"/>
              <a:t>A</a:t>
            </a:r>
            <a:r>
              <a:rPr spc="-15" dirty="0"/>
              <a:t>l</a:t>
            </a:r>
            <a:r>
              <a:rPr spc="-5" dirty="0"/>
              <a:t>l</a:t>
            </a:r>
            <a:r>
              <a:rPr spc="-15" dirty="0"/>
              <a:t> </a:t>
            </a:r>
            <a:r>
              <a:rPr spc="10" dirty="0"/>
              <a:t>r</a:t>
            </a:r>
            <a:r>
              <a:rPr spc="-15" dirty="0"/>
              <a:t>i</a:t>
            </a:r>
            <a:r>
              <a:rPr spc="5" dirty="0"/>
              <a:t>g</a:t>
            </a:r>
            <a:r>
              <a:rPr spc="-15" dirty="0"/>
              <a:t>h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15" dirty="0"/>
              <a:t>e</a:t>
            </a:r>
            <a:r>
              <a:rPr spc="10" dirty="0"/>
              <a:t>r</a:t>
            </a:r>
            <a:r>
              <a:rPr spc="-20" dirty="0"/>
              <a:t>v</a:t>
            </a:r>
            <a:r>
              <a:rPr spc="-15" dirty="0"/>
              <a:t>e</a:t>
            </a:r>
            <a:r>
              <a:rPr spc="5" dirty="0"/>
              <a:t>d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10" dirty="0"/>
              <a:t>T</a:t>
            </a:r>
            <a:r>
              <a:rPr spc="-15" dirty="0"/>
              <a:t>hi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5" dirty="0"/>
              <a:t>d</a:t>
            </a:r>
            <a:r>
              <a:rPr spc="-40" dirty="0"/>
              <a:t>o</a:t>
            </a:r>
            <a:r>
              <a:rPr spc="25" dirty="0"/>
              <a:t>c</a:t>
            </a:r>
            <a:r>
              <a:rPr spc="-15" dirty="0"/>
              <a:t>u</a:t>
            </a:r>
            <a:r>
              <a:rPr dirty="0"/>
              <a:t>m</a:t>
            </a:r>
            <a:r>
              <a:rPr spc="-15" dirty="0"/>
              <a:t>e</a:t>
            </a:r>
            <a:r>
              <a:rPr spc="5" dirty="0"/>
              <a:t>n</a:t>
            </a:r>
            <a:r>
              <a:rPr spc="-5" dirty="0"/>
              <a:t>t</a:t>
            </a:r>
            <a:r>
              <a:rPr spc="-15" dirty="0"/>
              <a:t> </a:t>
            </a:r>
            <a:r>
              <a:rPr spc="5" dirty="0"/>
              <a:t>i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-10" dirty="0"/>
              <a:t>C</a:t>
            </a:r>
            <a:r>
              <a:rPr spc="-15" dirty="0"/>
              <a:t>i</a:t>
            </a:r>
            <a:r>
              <a:rPr spc="0" dirty="0"/>
              <a:t>sc</a:t>
            </a:r>
            <a:r>
              <a:rPr spc="-5" dirty="0"/>
              <a:t>o</a:t>
            </a:r>
            <a:r>
              <a:rPr spc="-15" dirty="0"/>
              <a:t> P</a:t>
            </a:r>
            <a:r>
              <a:rPr spc="5" dirty="0"/>
              <a:t>u</a:t>
            </a:r>
            <a:r>
              <a:rPr spc="-15" dirty="0"/>
              <a:t>b</a:t>
            </a:r>
            <a:r>
              <a:rPr spc="5" dirty="0"/>
              <a:t>l</a:t>
            </a:r>
            <a:r>
              <a:rPr spc="-15" dirty="0"/>
              <a:t>i</a:t>
            </a:r>
            <a:r>
              <a:rPr spc="0" dirty="0"/>
              <a:t>c</a:t>
            </a:r>
            <a:r>
              <a:rPr spc="-5" dirty="0"/>
              <a:t>.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P</a:t>
            </a:r>
            <a:r>
              <a:rPr spc="-40" dirty="0"/>
              <a:t>a</a:t>
            </a:r>
            <a:r>
              <a:rPr spc="5" dirty="0"/>
              <a:t>g</a:t>
            </a:r>
            <a:r>
              <a:rPr spc="-5" dirty="0"/>
              <a:t>e</a:t>
            </a:r>
            <a:r>
              <a:rPr spc="5" dirty="0"/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13</a:t>
            </a:fld>
            <a:r>
              <a:rPr b="1" spc="5" dirty="0">
                <a:latin typeface="Arial"/>
                <a:cs typeface="Arial"/>
              </a:rPr>
              <a:t> </a:t>
            </a:r>
            <a:r>
              <a:rPr spc="-40" dirty="0"/>
              <a:t>o</a:t>
            </a:r>
            <a:r>
              <a:rPr spc="-5" dirty="0"/>
              <a:t>f</a:t>
            </a:r>
            <a:r>
              <a:rPr spc="35" dirty="0"/>
              <a:t> </a:t>
            </a:r>
            <a:r>
              <a:rPr b="1" spc="5" dirty="0">
                <a:latin typeface="Arial"/>
                <a:cs typeface="Arial"/>
              </a:rPr>
              <a:t>28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499262"/>
            <a:ext cx="6416675" cy="5362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 indent="-597535">
              <a:lnSpc>
                <a:spcPct val="100000"/>
              </a:lnSpc>
            </a:pP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b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20" dirty="0">
                <a:latin typeface="Arial"/>
                <a:cs typeface="Arial"/>
              </a:rPr>
              <a:t>ig</a:t>
            </a:r>
            <a:r>
              <a:rPr sz="1000" b="1" spc="5" dirty="0">
                <a:latin typeface="Arial"/>
                <a:cs typeface="Arial"/>
              </a:rPr>
              <a:t>u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spc="-20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g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Bas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c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spc="-20" dirty="0">
                <a:latin typeface="Arial"/>
                <a:cs typeface="Arial"/>
              </a:rPr>
              <a:t>g</a:t>
            </a: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35" dirty="0">
                <a:latin typeface="Arial"/>
                <a:cs typeface="Arial"/>
              </a:rPr>
              <a:t>A</a:t>
            </a:r>
            <a:r>
              <a:rPr sz="1000" b="1" spc="-10" dirty="0">
                <a:latin typeface="Arial"/>
                <a:cs typeface="Arial"/>
              </a:rPr>
              <a:t>re</a:t>
            </a:r>
            <a:r>
              <a:rPr sz="1000" b="1" dirty="0">
                <a:latin typeface="Arial"/>
                <a:cs typeface="Arial"/>
              </a:rPr>
              <a:t>a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5" dirty="0">
                <a:latin typeface="Arial"/>
                <a:cs typeface="Arial"/>
              </a:rPr>
              <a:t>SP</a:t>
            </a:r>
            <a:r>
              <a:rPr sz="1000" b="1" spc="5" dirty="0">
                <a:latin typeface="Arial"/>
                <a:cs typeface="Arial"/>
              </a:rPr>
              <a:t>F</a:t>
            </a:r>
            <a:r>
              <a:rPr sz="1000" b="1" spc="-10" dirty="0">
                <a:latin typeface="Arial"/>
                <a:cs typeface="Arial"/>
              </a:rPr>
              <a:t>v2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609600">
              <a:lnSpc>
                <a:spcPct val="100000"/>
              </a:lnSpc>
              <a:spcBef>
                <a:spcPts val="844"/>
              </a:spcBef>
            </a:pP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q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e: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4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(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z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x)</a:t>
            </a:r>
            <a:endParaRPr sz="900">
              <a:latin typeface="Courier New"/>
              <a:cs typeface="Courier New"/>
            </a:endParaRPr>
          </a:p>
          <a:p>
            <a:pPr marL="609600">
              <a:lnSpc>
                <a:spcPct val="100000"/>
              </a:lnSpc>
              <a:spcBef>
                <a:spcPts val="240"/>
              </a:spcBef>
            </a:pPr>
            <a:r>
              <a:rPr sz="900" spc="5" dirty="0">
                <a:latin typeface="Courier New"/>
                <a:cs typeface="Courier New"/>
              </a:rPr>
              <a:t>5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te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c,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k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ec</a:t>
            </a:r>
            <a:endParaRPr sz="900">
              <a:latin typeface="Courier New"/>
              <a:cs typeface="Courier New"/>
            </a:endParaRPr>
          </a:p>
          <a:p>
            <a:pPr marL="609600">
              <a:lnSpc>
                <a:spcPct val="100000"/>
              </a:lnSpc>
              <a:spcBef>
                <a:spcPts val="240"/>
              </a:spcBef>
            </a:pPr>
            <a:r>
              <a:rPr sz="900" spc="5" dirty="0">
                <a:latin typeface="Courier New"/>
                <a:cs typeface="Courier New"/>
              </a:rPr>
              <a:t>5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ut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k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sec</a:t>
            </a:r>
            <a:endParaRPr sz="900">
              <a:latin typeface="Courier New"/>
              <a:cs typeface="Courier New"/>
            </a:endParaRPr>
          </a:p>
          <a:p>
            <a:pPr marL="814069" marR="2921000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k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f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er 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ed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(0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s)</a:t>
            </a:r>
            <a:endParaRPr sz="900">
              <a:latin typeface="Courier New"/>
              <a:cs typeface="Courier New"/>
            </a:endParaRPr>
          </a:p>
          <a:p>
            <a:pPr marL="814069">
              <a:lnSpc>
                <a:spcPct val="100000"/>
              </a:lnSpc>
              <a:spcBef>
                <a:spcPts val="240"/>
              </a:spcBef>
            </a:pP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s,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s,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es</a:t>
            </a:r>
            <a:endParaRPr sz="900">
              <a:latin typeface="Courier New"/>
              <a:cs typeface="Courier New"/>
            </a:endParaRPr>
          </a:p>
          <a:p>
            <a:pPr marL="814069">
              <a:lnSpc>
                <a:spcPct val="100000"/>
              </a:lnSpc>
              <a:spcBef>
                <a:spcPts val="240"/>
              </a:spcBef>
            </a:pP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C,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f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n,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d</a:t>
            </a:r>
            <a:endParaRPr sz="900">
              <a:latin typeface="Courier New"/>
              <a:cs typeface="Courier New"/>
            </a:endParaRPr>
          </a:p>
          <a:p>
            <a:pPr marL="814069">
              <a:lnSpc>
                <a:spcPct val="100000"/>
              </a:lnSpc>
              <a:spcBef>
                <a:spcPts val="240"/>
              </a:spcBef>
            </a:pP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w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t,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se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ut</a:t>
            </a:r>
            <a:endParaRPr sz="900">
              <a:latin typeface="Courier New"/>
              <a:cs typeface="Courier New"/>
            </a:endParaRPr>
          </a:p>
          <a:p>
            <a:pPr marL="814069">
              <a:lnSpc>
                <a:spcPct val="100000"/>
              </a:lnSpc>
              <a:spcBef>
                <a:spcPts val="240"/>
              </a:spcBef>
            </a:pP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7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k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5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y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s,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0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ru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s</a:t>
            </a:r>
            <a:endParaRPr sz="900">
              <a:latin typeface="Courier New"/>
              <a:cs typeface="Courier New"/>
            </a:endParaRPr>
          </a:p>
          <a:p>
            <a:pPr marL="814069">
              <a:lnSpc>
                <a:spcPct val="100000"/>
              </a:lnSpc>
              <a:spcBef>
                <a:spcPts val="240"/>
              </a:spcBef>
            </a:pP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ut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s,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s,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ce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ts</a:t>
            </a:r>
            <a:endParaRPr sz="900">
              <a:latin typeface="Courier New"/>
              <a:cs typeface="Courier New"/>
            </a:endParaRPr>
          </a:p>
          <a:p>
            <a:pPr marL="814069">
              <a:lnSpc>
                <a:spcPct val="100000"/>
              </a:lnSpc>
              <a:spcBef>
                <a:spcPts val="240"/>
              </a:spcBef>
            </a:pP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k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w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ol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ps</a:t>
            </a:r>
            <a:endParaRPr sz="900">
              <a:latin typeface="Courier New"/>
              <a:cs typeface="Courier New"/>
            </a:endParaRPr>
          </a:p>
          <a:p>
            <a:pPr marL="814069">
              <a:lnSpc>
                <a:spcPct val="100000"/>
              </a:lnSpc>
              <a:spcBef>
                <a:spcPts val="240"/>
              </a:spcBef>
            </a:pP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s,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n,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f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ed</a:t>
            </a:r>
            <a:endParaRPr sz="900">
              <a:latin typeface="Courier New"/>
              <a:cs typeface="Courier New"/>
            </a:endParaRPr>
          </a:p>
          <a:p>
            <a:pPr marL="814069">
              <a:lnSpc>
                <a:spcPct val="100000"/>
              </a:lnSpc>
              <a:spcBef>
                <a:spcPts val="240"/>
              </a:spcBef>
            </a:pP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st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tp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endParaRPr sz="900">
              <a:latin typeface="Courier New"/>
              <a:cs typeface="Courier New"/>
            </a:endParaRPr>
          </a:p>
          <a:p>
            <a:pPr marL="814705">
              <a:lnSpc>
                <a:spcPct val="100000"/>
              </a:lnSpc>
              <a:spcBef>
                <a:spcPts val="240"/>
              </a:spcBef>
            </a:pP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ut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f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ut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f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w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endParaRPr sz="900">
              <a:latin typeface="Courier New"/>
              <a:cs typeface="Courier New"/>
            </a:endParaRPr>
          </a:p>
          <a:p>
            <a:pPr marL="469265" marR="5080">
              <a:lnSpc>
                <a:spcPts val="1150"/>
              </a:lnSpc>
              <a:spcBef>
                <a:spcPts val="705"/>
              </a:spcBef>
            </a:pPr>
            <a:r>
              <a:rPr sz="1000" b="1" spc="-10" dirty="0">
                <a:latin typeface="Arial"/>
                <a:cs typeface="Arial"/>
              </a:rPr>
              <a:t>N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band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h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tt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G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d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ha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how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ab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spc="45" dirty="0">
                <a:latin typeface="Arial"/>
                <a:cs typeface="Arial"/>
              </a:rPr>
              <a:t>v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5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C </a:t>
            </a:r>
            <a:r>
              <a:rPr sz="1000" spc="-10" dirty="0">
                <a:latin typeface="Arial"/>
                <a:cs typeface="Arial"/>
              </a:rPr>
              <a:t>ho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an on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uppo</a:t>
            </a:r>
            <a:r>
              <a:rPr sz="1000" dirty="0">
                <a:latin typeface="Arial"/>
                <a:cs typeface="Arial"/>
              </a:rPr>
              <a:t>rt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peed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5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C </a:t>
            </a:r>
            <a:r>
              <a:rPr sz="1000" spc="-10" dirty="0">
                <a:latin typeface="Arial"/>
                <a:cs typeface="Arial"/>
              </a:rPr>
              <a:t>ho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ce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no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apa</a:t>
            </a:r>
            <a:r>
              <a:rPr sz="1000" spc="-35" dirty="0">
                <a:latin typeface="Arial"/>
                <a:cs typeface="Arial"/>
              </a:rPr>
              <a:t>b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uppo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</a:t>
            </a:r>
            <a:r>
              <a:rPr sz="1000" spc="-35" dirty="0">
                <a:latin typeface="Arial"/>
                <a:cs typeface="Arial"/>
              </a:rPr>
              <a:t>g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gabi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peed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hen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band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h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il</a:t>
            </a:r>
            <a:r>
              <a:rPr sz="1000" dirty="0">
                <a:latin typeface="Arial"/>
                <a:cs typeface="Arial"/>
              </a:rPr>
              <a:t>l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k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10000</a:t>
            </a:r>
            <a:r>
              <a:rPr sz="1000" dirty="0">
                <a:latin typeface="Arial"/>
                <a:cs typeface="Arial"/>
              </a:rPr>
              <a:t>0 </a:t>
            </a:r>
            <a:r>
              <a:rPr sz="1000" spc="-5" dirty="0">
                <a:latin typeface="Arial"/>
                <a:cs typeface="Arial"/>
              </a:rPr>
              <a:t>K</a:t>
            </a:r>
            <a:r>
              <a:rPr sz="1000" spc="-10" dirty="0">
                <a:latin typeface="Arial"/>
                <a:cs typeface="Arial"/>
              </a:rPr>
              <a:t>b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c.</a:t>
            </a:r>
            <a:endParaRPr sz="10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520"/>
              </a:spcBef>
            </a:pPr>
            <a:r>
              <a:rPr sz="1000" spc="-10" dirty="0">
                <a:latin typeface="Arial"/>
                <a:cs typeface="Arial"/>
              </a:rPr>
              <a:t>b</a:t>
            </a:r>
            <a:r>
              <a:rPr sz="1000" dirty="0">
                <a:latin typeface="Arial"/>
                <a:cs typeface="Arial"/>
              </a:rPr>
              <a:t>.  </a:t>
            </a:r>
            <a:r>
              <a:rPr sz="1000" spc="13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15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h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dirty="0">
                <a:latin typeface="Arial"/>
                <a:cs typeface="Arial"/>
              </a:rPr>
              <a:t>w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p</a:t>
            </a:r>
            <a:r>
              <a:rPr sz="1000" b="1" spc="-10" dirty="0">
                <a:latin typeface="Arial"/>
                <a:cs typeface="Arial"/>
              </a:rPr>
              <a:t> r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spc="5" dirty="0">
                <a:latin typeface="Arial"/>
                <a:cs typeface="Arial"/>
              </a:rPr>
              <a:t>u</a:t>
            </a:r>
            <a:r>
              <a:rPr sz="1000" b="1" dirty="0">
                <a:latin typeface="Arial"/>
                <a:cs typeface="Arial"/>
              </a:rPr>
              <a:t>te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p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1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-10" dirty="0">
                <a:latin typeface="Arial"/>
                <a:cs typeface="Arial"/>
              </a:rPr>
              <a:t>de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192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168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3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35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2</a:t>
            </a:r>
            <a:r>
              <a:rPr sz="1000" dirty="0">
                <a:latin typeface="Arial"/>
                <a:cs typeface="Arial"/>
              </a:rPr>
              <a:t>4 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rk.</a:t>
            </a:r>
            <a:endParaRPr sz="1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55"/>
              </a:spcBef>
            </a:pPr>
            <a:r>
              <a:rPr sz="1000" spc="-5" dirty="0">
                <a:latin typeface="Courier New"/>
                <a:cs typeface="Courier New"/>
              </a:rPr>
              <a:t>R1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sho</a:t>
            </a:r>
            <a:r>
              <a:rPr sz="1000" b="1" dirty="0">
                <a:latin typeface="Courier New"/>
                <a:cs typeface="Courier New"/>
              </a:rPr>
              <a:t>w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</a:t>
            </a:r>
            <a:r>
              <a:rPr sz="1000" b="1" dirty="0">
                <a:latin typeface="Courier New"/>
                <a:cs typeface="Courier New"/>
              </a:rPr>
              <a:t>p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rout</a:t>
            </a:r>
            <a:r>
              <a:rPr sz="1000" b="1" dirty="0">
                <a:latin typeface="Courier New"/>
                <a:cs typeface="Courier New"/>
              </a:rPr>
              <a:t>e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ospf</a:t>
            </a:r>
            <a:endParaRPr sz="1000">
              <a:latin typeface="Courier New"/>
              <a:cs typeface="Courier New"/>
            </a:endParaRPr>
          </a:p>
          <a:p>
            <a:pPr marL="951230" marR="930910" indent="-481965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Co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GP 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P,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X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PF,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PF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ea</a:t>
            </a:r>
            <a:endParaRPr sz="900">
              <a:latin typeface="Courier New"/>
              <a:cs typeface="Courier New"/>
            </a:endParaRPr>
          </a:p>
          <a:p>
            <a:pPr marL="950594" marR="1203325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N1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SA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x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y</a:t>
            </a:r>
            <a:r>
              <a:rPr sz="900" spc="5" dirty="0">
                <a:latin typeface="Courier New"/>
                <a:cs typeface="Courier New"/>
              </a:rPr>
              <a:t>pe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N2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SPF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2 E1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PF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xt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2</a:t>
            </a:r>
            <a:endParaRPr sz="900">
              <a:latin typeface="Courier New"/>
              <a:cs typeface="Courier New"/>
            </a:endParaRPr>
          </a:p>
          <a:p>
            <a:pPr marL="950594" marR="584835">
              <a:lnSpc>
                <a:spcPts val="1320"/>
              </a:lnSpc>
              <a:spcBef>
                <a:spcPts val="60"/>
              </a:spcBef>
            </a:pP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y,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-IS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L2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-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-2 ia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-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a,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*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te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ef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t,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ic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te 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R,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w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SP</a:t>
            </a:r>
            <a:endParaRPr sz="900">
              <a:latin typeface="Courier New"/>
              <a:cs typeface="Courier New"/>
            </a:endParaRPr>
          </a:p>
          <a:p>
            <a:pPr marL="468630" indent="481330">
              <a:lnSpc>
                <a:spcPct val="100000"/>
              </a:lnSpc>
              <a:spcBef>
                <a:spcPts val="155"/>
              </a:spcBef>
            </a:pPr>
            <a:r>
              <a:rPr sz="900" spc="5" dirty="0">
                <a:latin typeface="Courier New"/>
                <a:cs typeface="Courier New"/>
              </a:rPr>
              <a:t>+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%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xt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op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v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de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468630">
              <a:lnSpc>
                <a:spcPct val="100000"/>
              </a:lnSpc>
              <a:spcBef>
                <a:spcPts val="525"/>
              </a:spcBef>
            </a:pPr>
            <a:r>
              <a:rPr sz="900" spc="5" dirty="0">
                <a:latin typeface="Courier New"/>
                <a:cs typeface="Courier New"/>
              </a:rPr>
              <a:t>Ga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w</a:t>
            </a:r>
            <a:r>
              <a:rPr sz="900" spc="5" dirty="0">
                <a:latin typeface="Courier New"/>
                <a:cs typeface="Courier New"/>
              </a:rPr>
              <a:t>ay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st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ot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29127" y="6227064"/>
            <a:ext cx="137160" cy="128270"/>
          </a:xfrm>
          <a:custGeom>
            <a:avLst/>
            <a:gdLst/>
            <a:ahLst/>
            <a:cxnLst/>
            <a:rect l="l" t="t" r="r" b="b"/>
            <a:pathLst>
              <a:path w="137160" h="128270">
                <a:moveTo>
                  <a:pt x="0" y="128015"/>
                </a:moveTo>
                <a:lnTo>
                  <a:pt x="137160" y="128015"/>
                </a:lnTo>
                <a:lnTo>
                  <a:pt x="137160" y="0"/>
                </a:lnTo>
                <a:lnTo>
                  <a:pt x="0" y="0"/>
                </a:lnTo>
                <a:lnTo>
                  <a:pt x="0" y="12801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23688" y="6227064"/>
            <a:ext cx="753110" cy="128270"/>
          </a:xfrm>
          <a:custGeom>
            <a:avLst/>
            <a:gdLst/>
            <a:ahLst/>
            <a:cxnLst/>
            <a:rect l="l" t="t" r="r" b="b"/>
            <a:pathLst>
              <a:path w="753110" h="128270">
                <a:moveTo>
                  <a:pt x="0" y="128015"/>
                </a:moveTo>
                <a:lnTo>
                  <a:pt x="752856" y="128015"/>
                </a:lnTo>
                <a:lnTo>
                  <a:pt x="752856" y="0"/>
                </a:lnTo>
                <a:lnTo>
                  <a:pt x="0" y="0"/>
                </a:lnTo>
                <a:lnTo>
                  <a:pt x="0" y="12801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9257" y="6055658"/>
            <a:ext cx="9652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 marR="5080" indent="-1270">
              <a:lnSpc>
                <a:spcPct val="122500"/>
              </a:lnSpc>
            </a:pPr>
            <a:r>
              <a:rPr sz="900" spc="5" dirty="0">
                <a:latin typeface="Courier New"/>
                <a:cs typeface="Courier New"/>
              </a:rPr>
              <a:t>O 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3675" y="6055658"/>
            <a:ext cx="434467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4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[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5]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ia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2,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0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4787" y="6223731"/>
            <a:ext cx="434467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4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[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10" dirty="0">
                <a:latin typeface="Courier New"/>
                <a:cs typeface="Courier New"/>
              </a:rPr>
              <a:t>5</a:t>
            </a:r>
            <a:r>
              <a:rPr sz="900" spc="5" dirty="0">
                <a:latin typeface="Courier New"/>
                <a:cs typeface="Courier New"/>
              </a:rPr>
              <a:t>]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ia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2,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5</a:t>
            </a:r>
            <a:r>
              <a:rPr sz="900" spc="-15" dirty="0">
                <a:latin typeface="Courier New"/>
                <a:cs typeface="Courier New"/>
              </a:rPr>
              <a:t>7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/1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4718" y="6391371"/>
            <a:ext cx="4481830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30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d,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ts</a:t>
            </a:r>
            <a:endParaRPr sz="900">
              <a:latin typeface="Courier New"/>
              <a:cs typeface="Courier New"/>
            </a:endParaRPr>
          </a:p>
          <a:p>
            <a:pPr marL="216535">
              <a:lnSpc>
                <a:spcPct val="100000"/>
              </a:lnSpc>
              <a:spcBef>
                <a:spcPts val="240"/>
              </a:spcBef>
            </a:pP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.0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[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8]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ia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3.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5</a:t>
            </a:r>
            <a:r>
              <a:rPr sz="900" spc="-15" dirty="0">
                <a:latin typeface="Courier New"/>
                <a:cs typeface="Courier New"/>
              </a:rPr>
              <a:t>7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/1</a:t>
            </a:r>
            <a:endParaRPr sz="900">
              <a:latin typeface="Courier New"/>
              <a:cs typeface="Courier New"/>
            </a:endParaRPr>
          </a:p>
          <a:p>
            <a:pPr marL="1109345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[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8]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ia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2.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300" y="6558968"/>
            <a:ext cx="9525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latin typeface="Courier New"/>
                <a:cs typeface="Courier New"/>
              </a:rPr>
              <a:t>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93791" y="7897368"/>
            <a:ext cx="478790" cy="128270"/>
          </a:xfrm>
          <a:custGeom>
            <a:avLst/>
            <a:gdLst/>
            <a:ahLst/>
            <a:cxnLst/>
            <a:rect l="l" t="t" r="r" b="b"/>
            <a:pathLst>
              <a:path w="478789" h="128270">
                <a:moveTo>
                  <a:pt x="0" y="128016"/>
                </a:moveTo>
                <a:lnTo>
                  <a:pt x="478536" y="128016"/>
                </a:lnTo>
                <a:lnTo>
                  <a:pt x="478536" y="0"/>
                </a:lnTo>
                <a:lnTo>
                  <a:pt x="0" y="0"/>
                </a:lnTo>
                <a:lnTo>
                  <a:pt x="0" y="12801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01791" y="6939686"/>
            <a:ext cx="5288915" cy="1096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>
              <a:lnSpc>
                <a:spcPct val="100000"/>
              </a:lnSpc>
            </a:pPr>
            <a:r>
              <a:rPr sz="1000" b="1" spc="-10" dirty="0">
                <a:latin typeface="Arial"/>
                <a:cs typeface="Arial"/>
              </a:rPr>
              <a:t>N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cc</a:t>
            </a:r>
            <a:r>
              <a:rPr sz="1000" spc="-35" dirty="0">
                <a:latin typeface="Arial"/>
                <a:cs typeface="Arial"/>
              </a:rPr>
              <a:t>u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35" dirty="0">
                <a:latin typeface="Arial"/>
                <a:cs typeface="Arial"/>
              </a:rPr>
              <a:t>u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192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168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3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35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2</a:t>
            </a:r>
            <a:r>
              <a:rPr sz="1000" dirty="0">
                <a:latin typeface="Arial"/>
                <a:cs typeface="Arial"/>
              </a:rPr>
              <a:t>4 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rk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1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65.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  <a:tabLst>
                <a:tab pos="240665" algn="l"/>
              </a:tabLst>
            </a:pPr>
            <a:r>
              <a:rPr sz="1000" dirty="0">
                <a:latin typeface="Arial"/>
                <a:cs typeface="Arial"/>
              </a:rPr>
              <a:t>c.	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15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h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dirty="0">
                <a:latin typeface="Arial"/>
                <a:cs typeface="Arial"/>
              </a:rPr>
              <a:t>w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p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35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p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in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-10" dirty="0">
                <a:latin typeface="Arial"/>
                <a:cs typeface="Arial"/>
              </a:rPr>
              <a:t>er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10" dirty="0">
                <a:latin typeface="Arial"/>
                <a:cs typeface="Arial"/>
              </a:rPr>
              <a:t>ac</a:t>
            </a:r>
            <a:r>
              <a:rPr sz="1000" b="1" dirty="0">
                <a:latin typeface="Arial"/>
                <a:cs typeface="Arial"/>
              </a:rPr>
              <a:t>e</a:t>
            </a:r>
            <a:r>
              <a:rPr sz="1000" b="1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3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-35" dirty="0">
                <a:latin typeface="Arial"/>
                <a:cs typeface="Arial"/>
              </a:rPr>
              <a:t>d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G</a:t>
            </a:r>
            <a:r>
              <a:rPr sz="1000" spc="-35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0.</a:t>
            </a:r>
            <a:endParaRPr sz="10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455"/>
              </a:spcBef>
            </a:pPr>
            <a:r>
              <a:rPr sz="1000" spc="-5" dirty="0">
                <a:latin typeface="Courier New"/>
                <a:cs typeface="Courier New"/>
              </a:rPr>
              <a:t>R3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sho</a:t>
            </a:r>
            <a:r>
              <a:rPr sz="1000" b="1" dirty="0">
                <a:latin typeface="Courier New"/>
                <a:cs typeface="Courier New"/>
              </a:rPr>
              <a:t>w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</a:t>
            </a:r>
            <a:r>
              <a:rPr sz="1000" b="1" dirty="0">
                <a:latin typeface="Courier New"/>
                <a:cs typeface="Courier New"/>
              </a:rPr>
              <a:t>p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osp</a:t>
            </a:r>
            <a:r>
              <a:rPr sz="1000" b="1" dirty="0">
                <a:latin typeface="Courier New"/>
                <a:cs typeface="Courier New"/>
              </a:rPr>
              <a:t>f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interfac</a:t>
            </a:r>
            <a:r>
              <a:rPr sz="1000" b="1" dirty="0">
                <a:latin typeface="Courier New"/>
                <a:cs typeface="Courier New"/>
              </a:rPr>
              <a:t>e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g0/0</a:t>
            </a:r>
            <a:endParaRPr sz="1000">
              <a:latin typeface="Courier New"/>
              <a:cs typeface="Courier New"/>
            </a:endParaRPr>
          </a:p>
          <a:p>
            <a:pPr marL="240665">
              <a:lnSpc>
                <a:spcPct val="100000"/>
              </a:lnSpc>
              <a:spcBef>
                <a:spcPts val="219"/>
              </a:spcBef>
            </a:pPr>
            <a:r>
              <a:rPr sz="900" spc="5" dirty="0">
                <a:latin typeface="Courier New"/>
                <a:cs typeface="Courier New"/>
              </a:rPr>
              <a:t>Gi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p,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ol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up</a:t>
            </a:r>
            <a:endParaRPr sz="900">
              <a:latin typeface="Courier New"/>
              <a:cs typeface="Courier New"/>
            </a:endParaRPr>
          </a:p>
          <a:p>
            <a:pPr marL="381000" marR="29845">
              <a:lnSpc>
                <a:spcPct val="122300"/>
              </a:lnSpc>
            </a:pP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4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ta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v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w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k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t 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ss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w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k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y</a:t>
            </a:r>
            <a:r>
              <a:rPr sz="900" spc="5" dirty="0">
                <a:latin typeface="Courier New"/>
                <a:cs typeface="Courier New"/>
              </a:rPr>
              <a:t>pe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T,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t: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-15" dirty="0"/>
              <a:t> </a:t>
            </a:r>
            <a:r>
              <a:rPr spc="5" dirty="0"/>
              <a:t>2</a:t>
            </a:r>
            <a:r>
              <a:rPr spc="-15" dirty="0"/>
              <a:t>0</a:t>
            </a:r>
            <a:r>
              <a:rPr spc="5" dirty="0"/>
              <a:t>1</a:t>
            </a:r>
            <a:r>
              <a:rPr spc="-5" dirty="0"/>
              <a:t>7</a:t>
            </a:r>
            <a:r>
              <a:rPr spc="-20" dirty="0"/>
              <a:t> </a:t>
            </a:r>
            <a:r>
              <a:rPr spc="15" dirty="0"/>
              <a:t>C</a:t>
            </a:r>
            <a:r>
              <a:rPr spc="-15" dirty="0"/>
              <a:t>i</a:t>
            </a:r>
            <a:r>
              <a:rPr spc="0" dirty="0"/>
              <a:t>s</a:t>
            </a:r>
            <a:r>
              <a:rPr spc="25" dirty="0"/>
              <a:t>c</a:t>
            </a:r>
            <a:r>
              <a:rPr spc="-5" dirty="0"/>
              <a:t>o</a:t>
            </a:r>
            <a:r>
              <a:rPr spc="-20" dirty="0"/>
              <a:t> </a:t>
            </a:r>
            <a:r>
              <a:rPr spc="-15" dirty="0"/>
              <a:t>an</a:t>
            </a:r>
            <a:r>
              <a:rPr spc="5" dirty="0"/>
              <a:t>d/</a:t>
            </a:r>
            <a:r>
              <a:rPr spc="-40" dirty="0"/>
              <a:t>o</a:t>
            </a:r>
            <a:r>
              <a:rPr spc="-5" dirty="0"/>
              <a:t>r</a:t>
            </a:r>
            <a:r>
              <a:rPr spc="15" dirty="0"/>
              <a:t> </a:t>
            </a:r>
            <a:r>
              <a:rPr spc="-15" dirty="0"/>
              <a:t>i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-40" dirty="0"/>
              <a:t>a</a:t>
            </a:r>
            <a:r>
              <a:rPr spc="5" dirty="0"/>
              <a:t>ff</a:t>
            </a:r>
            <a:r>
              <a:rPr spc="-15" dirty="0"/>
              <a:t>il</a:t>
            </a:r>
            <a:r>
              <a:rPr spc="5" dirty="0"/>
              <a:t>i</a:t>
            </a:r>
            <a:r>
              <a:rPr spc="-15" dirty="0"/>
              <a:t>a</a:t>
            </a:r>
            <a:r>
              <a:rPr spc="5" dirty="0"/>
              <a:t>t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5" dirty="0"/>
              <a:t>A</a:t>
            </a:r>
            <a:r>
              <a:rPr spc="-15" dirty="0"/>
              <a:t>l</a:t>
            </a:r>
            <a:r>
              <a:rPr spc="-5" dirty="0"/>
              <a:t>l</a:t>
            </a:r>
            <a:r>
              <a:rPr spc="-15" dirty="0"/>
              <a:t> </a:t>
            </a:r>
            <a:r>
              <a:rPr spc="10" dirty="0"/>
              <a:t>r</a:t>
            </a:r>
            <a:r>
              <a:rPr spc="-15" dirty="0"/>
              <a:t>i</a:t>
            </a:r>
            <a:r>
              <a:rPr spc="5" dirty="0"/>
              <a:t>g</a:t>
            </a:r>
            <a:r>
              <a:rPr spc="-15" dirty="0"/>
              <a:t>h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15" dirty="0"/>
              <a:t>e</a:t>
            </a:r>
            <a:r>
              <a:rPr spc="10" dirty="0"/>
              <a:t>r</a:t>
            </a:r>
            <a:r>
              <a:rPr spc="-20" dirty="0"/>
              <a:t>v</a:t>
            </a:r>
            <a:r>
              <a:rPr spc="-15" dirty="0"/>
              <a:t>e</a:t>
            </a:r>
            <a:r>
              <a:rPr spc="5" dirty="0"/>
              <a:t>d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10" dirty="0"/>
              <a:t>T</a:t>
            </a:r>
            <a:r>
              <a:rPr spc="-15" dirty="0"/>
              <a:t>hi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5" dirty="0"/>
              <a:t>d</a:t>
            </a:r>
            <a:r>
              <a:rPr spc="-40" dirty="0"/>
              <a:t>o</a:t>
            </a:r>
            <a:r>
              <a:rPr spc="25" dirty="0"/>
              <a:t>c</a:t>
            </a:r>
            <a:r>
              <a:rPr spc="-15" dirty="0"/>
              <a:t>u</a:t>
            </a:r>
            <a:r>
              <a:rPr dirty="0"/>
              <a:t>m</a:t>
            </a:r>
            <a:r>
              <a:rPr spc="-15" dirty="0"/>
              <a:t>e</a:t>
            </a:r>
            <a:r>
              <a:rPr spc="5" dirty="0"/>
              <a:t>n</a:t>
            </a:r>
            <a:r>
              <a:rPr spc="-5" dirty="0"/>
              <a:t>t</a:t>
            </a:r>
            <a:r>
              <a:rPr spc="-15" dirty="0"/>
              <a:t> </a:t>
            </a:r>
            <a:r>
              <a:rPr spc="5" dirty="0"/>
              <a:t>i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-10" dirty="0"/>
              <a:t>C</a:t>
            </a:r>
            <a:r>
              <a:rPr spc="-15" dirty="0"/>
              <a:t>i</a:t>
            </a:r>
            <a:r>
              <a:rPr spc="0" dirty="0"/>
              <a:t>sc</a:t>
            </a:r>
            <a:r>
              <a:rPr spc="-5" dirty="0"/>
              <a:t>o</a:t>
            </a:r>
            <a:r>
              <a:rPr spc="-15" dirty="0"/>
              <a:t> P</a:t>
            </a:r>
            <a:r>
              <a:rPr spc="5" dirty="0"/>
              <a:t>u</a:t>
            </a:r>
            <a:r>
              <a:rPr spc="-15" dirty="0"/>
              <a:t>b</a:t>
            </a:r>
            <a:r>
              <a:rPr spc="5" dirty="0"/>
              <a:t>l</a:t>
            </a:r>
            <a:r>
              <a:rPr spc="-15" dirty="0"/>
              <a:t>i</a:t>
            </a:r>
            <a:r>
              <a:rPr spc="0" dirty="0"/>
              <a:t>c</a:t>
            </a:r>
            <a:r>
              <a:rPr spc="-5" dirty="0"/>
              <a:t>.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P</a:t>
            </a:r>
            <a:r>
              <a:rPr spc="-40" dirty="0"/>
              <a:t>a</a:t>
            </a:r>
            <a:r>
              <a:rPr spc="5" dirty="0"/>
              <a:t>g</a:t>
            </a:r>
            <a:r>
              <a:rPr spc="-5" dirty="0"/>
              <a:t>e</a:t>
            </a:r>
            <a:r>
              <a:rPr spc="5" dirty="0"/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14</a:t>
            </a:fld>
            <a:r>
              <a:rPr b="1" spc="5" dirty="0">
                <a:latin typeface="Arial"/>
                <a:cs typeface="Arial"/>
              </a:rPr>
              <a:t> </a:t>
            </a:r>
            <a:r>
              <a:rPr spc="-40" dirty="0"/>
              <a:t>o</a:t>
            </a:r>
            <a:r>
              <a:rPr spc="-5" dirty="0"/>
              <a:t>f</a:t>
            </a:r>
            <a:r>
              <a:rPr spc="35" dirty="0"/>
              <a:t> </a:t>
            </a:r>
            <a:r>
              <a:rPr b="1" spc="5" dirty="0">
                <a:latin typeface="Arial"/>
                <a:cs typeface="Arial"/>
              </a:rPr>
              <a:t>28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70447" y="8061675"/>
            <a:ext cx="918844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3545" marR="5080" indent="-411480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10" dirty="0">
                <a:latin typeface="Courier New"/>
                <a:cs typeface="Courier New"/>
              </a:rPr>
              <a:t>y</a:t>
            </a:r>
            <a:r>
              <a:rPr sz="900" spc="-15" dirty="0">
                <a:latin typeface="Courier New"/>
                <a:cs typeface="Courier New"/>
              </a:rPr>
              <a:t>-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ID 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34756" y="8061675"/>
            <a:ext cx="30289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 marR="5080" indent="-70485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st 1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83345" y="8061675"/>
            <a:ext cx="57721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075" marR="5080" indent="-207010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ed </a:t>
            </a:r>
            <a:r>
              <a:rPr sz="900" spc="-15" dirty="0">
                <a:latin typeface="Courier New"/>
                <a:cs typeface="Courier New"/>
              </a:rPr>
              <a:t>no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06182" y="8061675"/>
            <a:ext cx="57721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075" marR="5080" indent="-207010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wn </a:t>
            </a:r>
            <a:r>
              <a:rPr sz="900" spc="-15" dirty="0">
                <a:latin typeface="Courier New"/>
                <a:cs typeface="Courier New"/>
              </a:rPr>
              <a:t>no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69605" y="8061675"/>
            <a:ext cx="918844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900" marR="5080" indent="-203835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me B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se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70447" y="8396869"/>
            <a:ext cx="4691380" cy="64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ty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  <a:p>
            <a:pPr marL="12700" marR="142240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(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)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f</a:t>
            </a:r>
            <a:r>
              <a:rPr sz="900" spc="5" dirty="0">
                <a:latin typeface="Courier New"/>
                <a:cs typeface="Courier New"/>
              </a:rPr>
              <a:t>ace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ss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.1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k</a:t>
            </a:r>
            <a:r>
              <a:rPr sz="900" spc="5" dirty="0">
                <a:latin typeface="Courier New"/>
                <a:cs typeface="Courier New"/>
              </a:rPr>
              <a:t>up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w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rk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v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d,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lo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0,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40,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W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4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it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5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35167" y="3535679"/>
            <a:ext cx="548640" cy="128270"/>
          </a:xfrm>
          <a:custGeom>
            <a:avLst/>
            <a:gdLst/>
            <a:ahLst/>
            <a:cxnLst/>
            <a:rect l="l" t="t" r="r" b="b"/>
            <a:pathLst>
              <a:path w="548639" h="128270">
                <a:moveTo>
                  <a:pt x="0" y="128016"/>
                </a:moveTo>
                <a:lnTo>
                  <a:pt x="548639" y="128016"/>
                </a:lnTo>
                <a:lnTo>
                  <a:pt x="548639" y="0"/>
                </a:lnTo>
                <a:lnTo>
                  <a:pt x="0" y="0"/>
                </a:lnTo>
                <a:lnTo>
                  <a:pt x="0" y="12801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3100" y="499262"/>
            <a:ext cx="5687695" cy="3174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6760" indent="-734695">
              <a:lnSpc>
                <a:spcPct val="100000"/>
              </a:lnSpc>
            </a:pP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b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20" dirty="0">
                <a:latin typeface="Arial"/>
                <a:cs typeface="Arial"/>
              </a:rPr>
              <a:t>ig</a:t>
            </a:r>
            <a:r>
              <a:rPr sz="1000" b="1" spc="5" dirty="0">
                <a:latin typeface="Arial"/>
                <a:cs typeface="Arial"/>
              </a:rPr>
              <a:t>u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spc="-20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g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Bas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c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spc="-20" dirty="0">
                <a:latin typeface="Arial"/>
                <a:cs typeface="Arial"/>
              </a:rPr>
              <a:t>g</a:t>
            </a: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35" dirty="0">
                <a:latin typeface="Arial"/>
                <a:cs typeface="Arial"/>
              </a:rPr>
              <a:t>A</a:t>
            </a:r>
            <a:r>
              <a:rPr sz="1000" b="1" spc="-10" dirty="0">
                <a:latin typeface="Arial"/>
                <a:cs typeface="Arial"/>
              </a:rPr>
              <a:t>re</a:t>
            </a:r>
            <a:r>
              <a:rPr sz="1000" b="1" dirty="0">
                <a:latin typeface="Arial"/>
                <a:cs typeface="Arial"/>
              </a:rPr>
              <a:t>a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5" dirty="0">
                <a:latin typeface="Arial"/>
                <a:cs typeface="Arial"/>
              </a:rPr>
              <a:t>SP</a:t>
            </a:r>
            <a:r>
              <a:rPr sz="1000" b="1" spc="5" dirty="0">
                <a:latin typeface="Arial"/>
                <a:cs typeface="Arial"/>
              </a:rPr>
              <a:t>F</a:t>
            </a:r>
            <a:r>
              <a:rPr sz="1000" b="1" spc="-10" dirty="0">
                <a:latin typeface="Arial"/>
                <a:cs typeface="Arial"/>
              </a:rPr>
              <a:t>v2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746760" marR="3490595">
              <a:lnSpc>
                <a:spcPct val="122200"/>
              </a:lnSpc>
              <a:spcBef>
                <a:spcPts val="605"/>
              </a:spcBef>
            </a:pP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10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40 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lo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ue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05</a:t>
            </a:r>
            <a:endParaRPr sz="900">
              <a:latin typeface="Courier New"/>
              <a:cs typeface="Courier New"/>
            </a:endParaRPr>
          </a:p>
          <a:p>
            <a:pPr marL="609600" marR="2668270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k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ng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(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S) 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co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SF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ed I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ed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ex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q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th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(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)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x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(</a:t>
            </a:r>
            <a:r>
              <a:rPr sz="900" spc="-15" dirty="0">
                <a:latin typeface="Courier New"/>
                <a:cs typeface="Courier New"/>
              </a:rPr>
              <a:t>0)</a:t>
            </a:r>
            <a:endParaRPr sz="900">
              <a:latin typeface="Courier New"/>
              <a:cs typeface="Courier New"/>
            </a:endParaRPr>
          </a:p>
          <a:p>
            <a:pPr marL="609600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an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x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  <a:p>
            <a:pPr marL="609600" marR="1708785" algn="just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an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c,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um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ec 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j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nt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(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645"/>
              </a:spcBef>
            </a:pPr>
            <a:r>
              <a:rPr sz="1000" spc="-10" dirty="0">
                <a:latin typeface="Arial"/>
                <a:cs typeface="Arial"/>
              </a:rPr>
              <a:t>d</a:t>
            </a:r>
            <a:r>
              <a:rPr sz="1000" dirty="0">
                <a:latin typeface="Arial"/>
                <a:cs typeface="Arial"/>
              </a:rPr>
              <a:t>.  </a:t>
            </a:r>
            <a:r>
              <a:rPr sz="1000" spc="13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15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h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dirty="0">
                <a:latin typeface="Arial"/>
                <a:cs typeface="Arial"/>
              </a:rPr>
              <a:t>w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p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35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p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in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-10" dirty="0">
                <a:latin typeface="Arial"/>
                <a:cs typeface="Arial"/>
              </a:rPr>
              <a:t>er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10" dirty="0">
                <a:latin typeface="Arial"/>
                <a:cs typeface="Arial"/>
              </a:rPr>
              <a:t>ac</a:t>
            </a:r>
            <a:r>
              <a:rPr sz="1000" b="1" dirty="0">
                <a:latin typeface="Arial"/>
                <a:cs typeface="Arial"/>
              </a:rPr>
              <a:t>e </a:t>
            </a:r>
            <a:r>
              <a:rPr sz="1000" b="1" spc="-10" dirty="0">
                <a:latin typeface="Arial"/>
                <a:cs typeface="Arial"/>
              </a:rPr>
              <a:t>s0</a:t>
            </a:r>
            <a:r>
              <a:rPr sz="1000" b="1" spc="5" dirty="0">
                <a:latin typeface="Arial"/>
                <a:cs typeface="Arial"/>
              </a:rPr>
              <a:t>/</a:t>
            </a:r>
            <a:r>
              <a:rPr sz="1000" b="1" spc="-10" dirty="0">
                <a:latin typeface="Arial"/>
                <a:cs typeface="Arial"/>
              </a:rPr>
              <a:t>0</a:t>
            </a:r>
            <a:r>
              <a:rPr sz="1000" b="1" spc="5" dirty="0">
                <a:latin typeface="Arial"/>
                <a:cs typeface="Arial"/>
              </a:rPr>
              <a:t>/</a:t>
            </a:r>
            <a:r>
              <a:rPr sz="1000" b="1" dirty="0">
                <a:latin typeface="Arial"/>
                <a:cs typeface="Arial"/>
              </a:rPr>
              <a:t>1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1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ie</a:t>
            </a:r>
            <a:r>
              <a:rPr sz="1000" dirty="0">
                <a:latin typeface="Arial"/>
                <a:cs typeface="Arial"/>
              </a:rPr>
              <a:t>w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1.</a:t>
            </a:r>
            <a:endParaRPr sz="1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30"/>
              </a:spcBef>
            </a:pPr>
            <a:r>
              <a:rPr sz="1000" spc="-5" dirty="0">
                <a:latin typeface="Courier New"/>
                <a:cs typeface="Courier New"/>
              </a:rPr>
              <a:t>R1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sho</a:t>
            </a:r>
            <a:r>
              <a:rPr sz="1000" b="1" dirty="0">
                <a:latin typeface="Courier New"/>
                <a:cs typeface="Courier New"/>
              </a:rPr>
              <a:t>w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</a:t>
            </a:r>
            <a:r>
              <a:rPr sz="1000" b="1" dirty="0">
                <a:latin typeface="Courier New"/>
                <a:cs typeface="Courier New"/>
              </a:rPr>
              <a:t>p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osp</a:t>
            </a:r>
            <a:r>
              <a:rPr sz="1000" b="1" dirty="0">
                <a:latin typeface="Courier New"/>
                <a:cs typeface="Courier New"/>
              </a:rPr>
              <a:t>f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interfac</a:t>
            </a:r>
            <a:r>
              <a:rPr sz="1000" b="1" dirty="0">
                <a:latin typeface="Courier New"/>
                <a:cs typeface="Courier New"/>
              </a:rPr>
              <a:t>e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s0/0/1</a:t>
            </a:r>
            <a:endParaRPr sz="1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44"/>
              </a:spcBef>
            </a:pPr>
            <a:r>
              <a:rPr sz="900" spc="5" dirty="0">
                <a:latin typeface="Courier New"/>
                <a:cs typeface="Courier New"/>
              </a:rPr>
              <a:t>Se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p</a:t>
            </a:r>
            <a:endParaRPr sz="900">
              <a:latin typeface="Courier New"/>
              <a:cs typeface="Courier New"/>
            </a:endParaRPr>
          </a:p>
          <a:p>
            <a:pPr marL="609600" marR="129539">
              <a:lnSpc>
                <a:spcPct val="122300"/>
              </a:lnSpc>
            </a:pP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0,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tt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ed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ia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w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rk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nt 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ss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w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k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y</a:t>
            </a:r>
            <a:r>
              <a:rPr sz="900" spc="5" dirty="0">
                <a:latin typeface="Courier New"/>
                <a:cs typeface="Courier New"/>
              </a:rPr>
              <a:t>pe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_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_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64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0447" y="3699987"/>
            <a:ext cx="918844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3545" marR="5080" indent="-411480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10" dirty="0">
                <a:latin typeface="Courier New"/>
                <a:cs typeface="Courier New"/>
              </a:rPr>
              <a:t>y</a:t>
            </a:r>
            <a:r>
              <a:rPr sz="900" spc="-15" dirty="0">
                <a:latin typeface="Courier New"/>
                <a:cs typeface="Courier New"/>
              </a:rPr>
              <a:t>-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ID 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4756" y="3699987"/>
            <a:ext cx="30289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 marR="5080" indent="-70485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st </a:t>
            </a:r>
            <a:r>
              <a:rPr sz="900" spc="-15" dirty="0">
                <a:latin typeface="Courier New"/>
                <a:cs typeface="Courier New"/>
              </a:rPr>
              <a:t>64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83345" y="3699987"/>
            <a:ext cx="57721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710" marR="5080" indent="-207645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ed </a:t>
            </a:r>
            <a:r>
              <a:rPr sz="900" spc="-15" dirty="0">
                <a:latin typeface="Courier New"/>
                <a:cs typeface="Courier New"/>
              </a:rPr>
              <a:t>no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06182" y="3699987"/>
            <a:ext cx="57721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710" marR="5080" indent="-207645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wn </a:t>
            </a:r>
            <a:r>
              <a:rPr sz="900" spc="-15" dirty="0">
                <a:latin typeface="Courier New"/>
                <a:cs typeface="Courier New"/>
              </a:rPr>
              <a:t>no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9177" y="3699987"/>
            <a:ext cx="918844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6535" marR="5080" indent="-204470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me B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se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93791" y="9003792"/>
            <a:ext cx="546100" cy="128270"/>
          </a:xfrm>
          <a:custGeom>
            <a:avLst/>
            <a:gdLst/>
            <a:ahLst/>
            <a:cxnLst/>
            <a:rect l="l" t="t" r="r" b="b"/>
            <a:pathLst>
              <a:path w="546100" h="128270">
                <a:moveTo>
                  <a:pt x="0" y="128015"/>
                </a:moveTo>
                <a:lnTo>
                  <a:pt x="545591" y="128015"/>
                </a:lnTo>
                <a:lnTo>
                  <a:pt x="545591" y="0"/>
                </a:lnTo>
                <a:lnTo>
                  <a:pt x="0" y="0"/>
                </a:lnTo>
                <a:lnTo>
                  <a:pt x="0" y="12801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01700" y="4035181"/>
            <a:ext cx="6085205" cy="5106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_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_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NT</a:t>
            </a:r>
            <a:endParaRPr sz="900">
              <a:latin typeface="Courier New"/>
              <a:cs typeface="Courier New"/>
            </a:endParaRPr>
          </a:p>
          <a:p>
            <a:pPr marL="381000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v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d,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lo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0,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40,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W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4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it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5</a:t>
            </a:r>
            <a:endParaRPr sz="900">
              <a:latin typeface="Courier New"/>
              <a:cs typeface="Courier New"/>
            </a:endParaRPr>
          </a:p>
          <a:p>
            <a:pPr marL="518159" marR="4116704" algn="ctr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10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40 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lo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ue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04</a:t>
            </a:r>
            <a:endParaRPr sz="900">
              <a:latin typeface="Courier New"/>
              <a:cs typeface="Courier New"/>
            </a:endParaRPr>
          </a:p>
          <a:p>
            <a:pPr marL="381000" marR="3294379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k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ng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(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S) 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co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SF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ed I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ed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ex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q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th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(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)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x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(</a:t>
            </a:r>
            <a:r>
              <a:rPr sz="900" spc="-15" dirty="0">
                <a:latin typeface="Courier New"/>
                <a:cs typeface="Courier New"/>
              </a:rPr>
              <a:t>0)</a:t>
            </a:r>
            <a:endParaRPr sz="900">
              <a:latin typeface="Courier New"/>
              <a:cs typeface="Courier New"/>
            </a:endParaRPr>
          </a:p>
          <a:p>
            <a:pPr marL="381000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an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x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  <a:p>
            <a:pPr marL="381000" marR="2334260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an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c,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um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ec 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j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nt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  <a:p>
            <a:pPr marL="381000" marR="3156585" indent="136525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j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w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th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.2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(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  <a:p>
            <a:pPr marL="241300" marR="27305">
              <a:lnSpc>
                <a:spcPts val="1150"/>
              </a:lnSpc>
              <a:spcBef>
                <a:spcPts val="705"/>
              </a:spcBef>
            </a:pP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he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25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35" dirty="0">
                <a:latin typeface="Arial"/>
                <a:cs typeface="Arial"/>
              </a:rPr>
              <a:t>u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d 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192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168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3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24 ne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rk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3 (1 +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6</a:t>
            </a:r>
            <a:r>
              <a:rPr sz="1000" dirty="0">
                <a:latin typeface="Arial"/>
                <a:cs typeface="Arial"/>
              </a:rPr>
              <a:t>4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=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65</a:t>
            </a:r>
            <a:r>
              <a:rPr sz="1000" spc="-25" dirty="0">
                <a:latin typeface="Arial"/>
                <a:cs typeface="Arial"/>
              </a:rPr>
              <a:t>)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b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ee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35" dirty="0">
                <a:latin typeface="Arial"/>
                <a:cs typeface="Arial"/>
              </a:rPr>
              <a:t>u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pu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-35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h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dirty="0">
                <a:latin typeface="Arial"/>
                <a:cs typeface="Arial"/>
              </a:rPr>
              <a:t>w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p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spc="-35" dirty="0">
                <a:latin typeface="Arial"/>
                <a:cs typeface="Arial"/>
              </a:rPr>
              <a:t>r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20" dirty="0">
                <a:latin typeface="Arial"/>
                <a:cs typeface="Arial"/>
              </a:rPr>
              <a:t>u</a:t>
            </a:r>
            <a:r>
              <a:rPr sz="1000" b="1" dirty="0">
                <a:latin typeface="Arial"/>
                <a:cs typeface="Arial"/>
              </a:rPr>
              <a:t>te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and.</a:t>
            </a:r>
            <a:endParaRPr sz="1000">
              <a:latin typeface="Arial"/>
              <a:cs typeface="Arial"/>
            </a:endParaRPr>
          </a:p>
          <a:p>
            <a:pPr marL="241300" marR="5080" indent="-228600">
              <a:lnSpc>
                <a:spcPts val="1150"/>
              </a:lnSpc>
              <a:spcBef>
                <a:spcPts val="600"/>
              </a:spcBef>
              <a:buFont typeface="Arial"/>
              <a:buAutoNum type="alphaLcPeriod" startAt="5"/>
              <a:tabLst>
                <a:tab pos="241300" algn="l"/>
              </a:tabLst>
            </a:pPr>
            <a:r>
              <a:rPr sz="1000" spc="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15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-10" dirty="0">
                <a:latin typeface="Arial"/>
                <a:cs typeface="Arial"/>
              </a:rPr>
              <a:t>a</a:t>
            </a:r>
            <a:r>
              <a:rPr sz="1000" b="1" spc="5" dirty="0">
                <a:latin typeface="Arial"/>
                <a:cs typeface="Arial"/>
              </a:rPr>
              <a:t>u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10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re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10" dirty="0">
                <a:latin typeface="Arial"/>
                <a:cs typeface="Arial"/>
              </a:rPr>
              <a:t>ere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spc="-10" dirty="0">
                <a:latin typeface="Arial"/>
                <a:cs typeface="Arial"/>
              </a:rPr>
              <a:t>ce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5" dirty="0">
                <a:latin typeface="Arial"/>
                <a:cs typeface="Arial"/>
              </a:rPr>
              <a:t>b</a:t>
            </a:r>
            <a:r>
              <a:rPr sz="1000" b="1" spc="-35" dirty="0">
                <a:latin typeface="Arial"/>
                <a:cs typeface="Arial"/>
              </a:rPr>
              <a:t>a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spc="-20" dirty="0">
                <a:latin typeface="Arial"/>
                <a:cs typeface="Arial"/>
              </a:rPr>
              <a:t>d</a:t>
            </a:r>
            <a:r>
              <a:rPr sz="1000" b="1" spc="5" dirty="0">
                <a:latin typeface="Arial"/>
                <a:cs typeface="Arial"/>
              </a:rPr>
              <a:t>w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spc="5" dirty="0">
                <a:latin typeface="Arial"/>
                <a:cs typeface="Arial"/>
              </a:rPr>
              <a:t>d</a:t>
            </a:r>
            <a:r>
              <a:rPr sz="1000" b="1" spc="-25" dirty="0">
                <a:latin typeface="Arial"/>
                <a:cs typeface="Arial"/>
              </a:rPr>
              <a:t>t</a:t>
            </a:r>
            <a:r>
              <a:rPr sz="1000" b="1" dirty="0">
                <a:latin typeface="Arial"/>
                <a:cs typeface="Arial"/>
              </a:rPr>
              <a:t>h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100</a:t>
            </a:r>
            <a:r>
              <a:rPr sz="1000" b="1" spc="-15" dirty="0">
                <a:latin typeface="Arial"/>
                <a:cs typeface="Arial"/>
              </a:rPr>
              <a:t>0</a:t>
            </a:r>
            <a:r>
              <a:rPr sz="1000" b="1" dirty="0">
                <a:latin typeface="Arial"/>
                <a:cs typeface="Arial"/>
              </a:rPr>
              <a:t>0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1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c</a:t>
            </a:r>
            <a:r>
              <a:rPr sz="1000" spc="-10" dirty="0">
                <a:latin typeface="Arial"/>
                <a:cs typeface="Arial"/>
              </a:rPr>
              <a:t>hang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35" dirty="0">
                <a:latin typeface="Arial"/>
                <a:cs typeface="Arial"/>
              </a:rPr>
              <a:t>u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en</a:t>
            </a:r>
            <a:r>
              <a:rPr sz="1000" dirty="0">
                <a:latin typeface="Arial"/>
                <a:cs typeface="Arial"/>
              </a:rPr>
              <a:t>ce </a:t>
            </a:r>
            <a:r>
              <a:rPr sz="1000" spc="-10" dirty="0">
                <a:latin typeface="Arial"/>
                <a:cs typeface="Arial"/>
              </a:rPr>
              <a:t>ban</a:t>
            </a:r>
            <a:r>
              <a:rPr sz="1000" spc="15" dirty="0">
                <a:latin typeface="Arial"/>
                <a:cs typeface="Arial"/>
              </a:rPr>
              <a:t>d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h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tt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ng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h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h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tt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ng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</a:t>
            </a:r>
            <a:r>
              <a:rPr sz="1000" spc="-35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G</a:t>
            </a:r>
            <a:r>
              <a:rPr sz="1000" spc="-10" dirty="0">
                <a:latin typeface="Arial"/>
                <a:cs typeface="Arial"/>
              </a:rPr>
              <a:t>b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35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il</a:t>
            </a:r>
            <a:r>
              <a:rPr sz="1000" dirty="0">
                <a:latin typeface="Arial"/>
                <a:cs typeface="Arial"/>
              </a:rPr>
              <a:t>l 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45" dirty="0">
                <a:latin typeface="Arial"/>
                <a:cs typeface="Arial"/>
              </a:rPr>
              <a:t>v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 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1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G</a:t>
            </a:r>
            <a:r>
              <a:rPr sz="1000" spc="-10" dirty="0">
                <a:latin typeface="Arial"/>
                <a:cs typeface="Arial"/>
              </a:rPr>
              <a:t>b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l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dirty="0">
                <a:latin typeface="Arial"/>
                <a:cs typeface="Arial"/>
              </a:rPr>
              <a:t>e a 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10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100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b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l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dirty="0">
                <a:latin typeface="Arial"/>
                <a:cs typeface="Arial"/>
              </a:rPr>
              <a:t>e a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1</a:t>
            </a:r>
            <a:r>
              <a:rPr sz="1000" spc="-10" dirty="0">
                <a:latin typeface="Arial"/>
                <a:cs typeface="Arial"/>
              </a:rPr>
              <a:t>00.</a:t>
            </a:r>
            <a:endParaRPr sz="1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425"/>
              </a:spcBef>
            </a:pPr>
            <a:r>
              <a:rPr sz="1000" spc="-5" dirty="0">
                <a:latin typeface="Courier New"/>
                <a:cs typeface="Courier New"/>
              </a:rPr>
              <a:t>R1(config)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route</a:t>
            </a:r>
            <a:r>
              <a:rPr sz="1000" b="1" dirty="0">
                <a:latin typeface="Courier New"/>
                <a:cs typeface="Courier New"/>
              </a:rPr>
              <a:t>r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osp</a:t>
            </a:r>
            <a:r>
              <a:rPr sz="1000" b="1" dirty="0">
                <a:latin typeface="Courier New"/>
                <a:cs typeface="Courier New"/>
              </a:rPr>
              <a:t>f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1</a:t>
            </a:r>
            <a:endParaRPr sz="10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215"/>
              </a:spcBef>
            </a:pPr>
            <a:r>
              <a:rPr sz="1000" spc="-5" dirty="0">
                <a:latin typeface="Courier New"/>
                <a:cs typeface="Courier New"/>
              </a:rPr>
              <a:t>R1(config-router)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auto-cos</a:t>
            </a:r>
            <a:r>
              <a:rPr sz="1000" b="1" dirty="0">
                <a:latin typeface="Courier New"/>
                <a:cs typeface="Courier New"/>
              </a:rPr>
              <a:t>t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reference-bandwidt</a:t>
            </a:r>
            <a:r>
              <a:rPr sz="1000" b="1" dirty="0">
                <a:latin typeface="Courier New"/>
                <a:cs typeface="Courier New"/>
              </a:rPr>
              <a:t>h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1000</a:t>
            </a:r>
            <a:r>
              <a:rPr sz="1000" b="1" dirty="0">
                <a:latin typeface="Courier New"/>
                <a:cs typeface="Courier New"/>
              </a:rPr>
              <a:t>0</a:t>
            </a:r>
            <a:endParaRPr sz="10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</a:pPr>
            <a:r>
              <a:rPr sz="900" spc="5" dirty="0">
                <a:latin typeface="Courier New"/>
                <a:cs typeface="Courier New"/>
              </a:rPr>
              <a:t>%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F: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f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ce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w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th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d.</a:t>
            </a:r>
            <a:endParaRPr sz="900">
              <a:latin typeface="Courier New"/>
              <a:cs typeface="Courier New"/>
            </a:endParaRPr>
          </a:p>
          <a:p>
            <a:pPr marL="792480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re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f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ce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w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th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co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ss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s.</a:t>
            </a:r>
            <a:endParaRPr sz="9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AutoNum type="alphaLcPeriod" startAt="6"/>
              <a:tabLst>
                <a:tab pos="241935" algn="l"/>
              </a:tabLst>
            </a:pPr>
            <a:r>
              <a:rPr sz="1000" spc="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15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-10" dirty="0">
                <a:latin typeface="Arial"/>
                <a:cs typeface="Arial"/>
              </a:rPr>
              <a:t>a</a:t>
            </a:r>
            <a:r>
              <a:rPr sz="1000" b="1" spc="5" dirty="0">
                <a:latin typeface="Arial"/>
                <a:cs typeface="Arial"/>
              </a:rPr>
              <a:t>u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10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re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10" dirty="0">
                <a:latin typeface="Arial"/>
                <a:cs typeface="Arial"/>
              </a:rPr>
              <a:t>ere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spc="-10" dirty="0">
                <a:latin typeface="Arial"/>
                <a:cs typeface="Arial"/>
              </a:rPr>
              <a:t>ce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5" dirty="0">
                <a:latin typeface="Arial"/>
                <a:cs typeface="Arial"/>
              </a:rPr>
              <a:t>b</a:t>
            </a:r>
            <a:r>
              <a:rPr sz="1000" b="1" spc="-35" dirty="0">
                <a:latin typeface="Arial"/>
                <a:cs typeface="Arial"/>
              </a:rPr>
              <a:t>a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spc="-20" dirty="0">
                <a:latin typeface="Arial"/>
                <a:cs typeface="Arial"/>
              </a:rPr>
              <a:t>d</a:t>
            </a:r>
            <a:r>
              <a:rPr sz="1000" b="1" spc="5" dirty="0">
                <a:latin typeface="Arial"/>
                <a:cs typeface="Arial"/>
              </a:rPr>
              <a:t>w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spc="5" dirty="0">
                <a:latin typeface="Arial"/>
                <a:cs typeface="Arial"/>
              </a:rPr>
              <a:t>d</a:t>
            </a:r>
            <a:r>
              <a:rPr sz="1000" b="1" spc="-25" dirty="0">
                <a:latin typeface="Arial"/>
                <a:cs typeface="Arial"/>
              </a:rPr>
              <a:t>t</a:t>
            </a:r>
            <a:r>
              <a:rPr sz="1000" b="1" dirty="0">
                <a:latin typeface="Arial"/>
                <a:cs typeface="Arial"/>
              </a:rPr>
              <a:t>h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100</a:t>
            </a:r>
            <a:r>
              <a:rPr sz="1000" b="1" spc="-15" dirty="0">
                <a:latin typeface="Arial"/>
                <a:cs typeface="Arial"/>
              </a:rPr>
              <a:t>0</a:t>
            </a:r>
            <a:r>
              <a:rPr sz="1000" b="1" dirty="0">
                <a:latin typeface="Arial"/>
                <a:cs typeface="Arial"/>
              </a:rPr>
              <a:t>0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r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35" dirty="0">
                <a:latin typeface="Arial"/>
                <a:cs typeface="Arial"/>
              </a:rPr>
              <a:t>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2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R3.</a:t>
            </a:r>
            <a:endParaRPr sz="1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Font typeface="Arial"/>
              <a:buAutoNum type="alphaLcPeriod" startAt="6"/>
              <a:tabLst>
                <a:tab pos="241935" algn="l"/>
              </a:tabLst>
            </a:pPr>
            <a:r>
              <a:rPr sz="1000" spc="-10" dirty="0">
                <a:latin typeface="Arial"/>
                <a:cs typeface="Arial"/>
              </a:rPr>
              <a:t>Re</a:t>
            </a:r>
            <a:r>
              <a:rPr sz="1000" dirty="0">
                <a:latin typeface="Arial"/>
                <a:cs typeface="Arial"/>
              </a:rPr>
              <a:t>-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ho</a:t>
            </a:r>
            <a:r>
              <a:rPr sz="1000" b="1" dirty="0">
                <a:latin typeface="Arial"/>
                <a:cs typeface="Arial"/>
              </a:rPr>
              <a:t>w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p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35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p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spc="-20" dirty="0">
                <a:latin typeface="Arial"/>
                <a:cs typeface="Arial"/>
              </a:rPr>
              <a:t>n</a:t>
            </a:r>
            <a:r>
              <a:rPr sz="1000" b="1" spc="-5" dirty="0">
                <a:latin typeface="Arial"/>
                <a:cs typeface="Arial"/>
              </a:rPr>
              <a:t>t</a:t>
            </a:r>
            <a:r>
              <a:rPr sz="1000" b="1" spc="-10" dirty="0">
                <a:latin typeface="Arial"/>
                <a:cs typeface="Arial"/>
              </a:rPr>
              <a:t>er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10" dirty="0">
                <a:latin typeface="Arial"/>
                <a:cs typeface="Arial"/>
              </a:rPr>
              <a:t>ac</a:t>
            </a:r>
            <a:r>
              <a:rPr sz="1000" b="1" dirty="0">
                <a:latin typeface="Arial"/>
                <a:cs typeface="Arial"/>
              </a:rPr>
              <a:t>e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w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dirty="0">
                <a:latin typeface="Arial"/>
                <a:cs typeface="Arial"/>
              </a:rPr>
              <a:t>w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G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R3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dirty="0">
                <a:latin typeface="Arial"/>
                <a:cs typeface="Arial"/>
              </a:rPr>
              <a:t>1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spc="-35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455"/>
              </a:spcBef>
            </a:pPr>
            <a:r>
              <a:rPr sz="1000" spc="-5" dirty="0">
                <a:latin typeface="Courier New"/>
                <a:cs typeface="Courier New"/>
              </a:rPr>
              <a:t>R3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sho</a:t>
            </a:r>
            <a:r>
              <a:rPr sz="1000" b="1" dirty="0">
                <a:latin typeface="Courier New"/>
                <a:cs typeface="Courier New"/>
              </a:rPr>
              <a:t>w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</a:t>
            </a:r>
            <a:r>
              <a:rPr sz="1000" b="1" dirty="0">
                <a:latin typeface="Courier New"/>
                <a:cs typeface="Courier New"/>
              </a:rPr>
              <a:t>p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osp</a:t>
            </a:r>
            <a:r>
              <a:rPr sz="1000" b="1" dirty="0">
                <a:latin typeface="Courier New"/>
                <a:cs typeface="Courier New"/>
              </a:rPr>
              <a:t>f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interfac</a:t>
            </a:r>
            <a:r>
              <a:rPr sz="1000" b="1" dirty="0">
                <a:latin typeface="Courier New"/>
                <a:cs typeface="Courier New"/>
              </a:rPr>
              <a:t>e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g0/0</a:t>
            </a:r>
            <a:endParaRPr sz="10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244"/>
              </a:spcBef>
            </a:pPr>
            <a:r>
              <a:rPr sz="900" spc="5" dirty="0">
                <a:latin typeface="Courier New"/>
                <a:cs typeface="Courier New"/>
              </a:rPr>
              <a:t>Gi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p,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ol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up</a:t>
            </a:r>
            <a:endParaRPr sz="900">
              <a:latin typeface="Courier New"/>
              <a:cs typeface="Courier New"/>
            </a:endParaRPr>
          </a:p>
          <a:p>
            <a:pPr marL="381000" marR="826135">
              <a:lnSpc>
                <a:spcPct val="122300"/>
              </a:lnSpc>
            </a:pP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4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ta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v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w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k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t 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ss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w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k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y</a:t>
            </a:r>
            <a:r>
              <a:rPr sz="900" spc="5" dirty="0">
                <a:latin typeface="Courier New"/>
                <a:cs typeface="Courier New"/>
              </a:rPr>
              <a:t>pe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T,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t: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-15" dirty="0"/>
              <a:t> </a:t>
            </a:r>
            <a:r>
              <a:rPr spc="5" dirty="0"/>
              <a:t>2</a:t>
            </a:r>
            <a:r>
              <a:rPr spc="-15" dirty="0"/>
              <a:t>0</a:t>
            </a:r>
            <a:r>
              <a:rPr spc="5" dirty="0"/>
              <a:t>1</a:t>
            </a:r>
            <a:r>
              <a:rPr spc="-5" dirty="0"/>
              <a:t>7</a:t>
            </a:r>
            <a:r>
              <a:rPr spc="-20" dirty="0"/>
              <a:t> </a:t>
            </a:r>
            <a:r>
              <a:rPr spc="15" dirty="0"/>
              <a:t>C</a:t>
            </a:r>
            <a:r>
              <a:rPr spc="-15" dirty="0"/>
              <a:t>i</a:t>
            </a:r>
            <a:r>
              <a:rPr spc="0" dirty="0"/>
              <a:t>s</a:t>
            </a:r>
            <a:r>
              <a:rPr spc="25" dirty="0"/>
              <a:t>c</a:t>
            </a:r>
            <a:r>
              <a:rPr spc="-5" dirty="0"/>
              <a:t>o</a:t>
            </a:r>
            <a:r>
              <a:rPr spc="-20" dirty="0"/>
              <a:t> </a:t>
            </a:r>
            <a:r>
              <a:rPr spc="-15" dirty="0"/>
              <a:t>an</a:t>
            </a:r>
            <a:r>
              <a:rPr spc="5" dirty="0"/>
              <a:t>d/</a:t>
            </a:r>
            <a:r>
              <a:rPr spc="-40" dirty="0"/>
              <a:t>o</a:t>
            </a:r>
            <a:r>
              <a:rPr spc="-5" dirty="0"/>
              <a:t>r</a:t>
            </a:r>
            <a:r>
              <a:rPr spc="15" dirty="0"/>
              <a:t> </a:t>
            </a:r>
            <a:r>
              <a:rPr spc="-15" dirty="0"/>
              <a:t>i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-40" dirty="0"/>
              <a:t>a</a:t>
            </a:r>
            <a:r>
              <a:rPr spc="5" dirty="0"/>
              <a:t>ff</a:t>
            </a:r>
            <a:r>
              <a:rPr spc="-15" dirty="0"/>
              <a:t>il</a:t>
            </a:r>
            <a:r>
              <a:rPr spc="5" dirty="0"/>
              <a:t>i</a:t>
            </a:r>
            <a:r>
              <a:rPr spc="-15" dirty="0"/>
              <a:t>a</a:t>
            </a:r>
            <a:r>
              <a:rPr spc="5" dirty="0"/>
              <a:t>t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5" dirty="0"/>
              <a:t>A</a:t>
            </a:r>
            <a:r>
              <a:rPr spc="-15" dirty="0"/>
              <a:t>l</a:t>
            </a:r>
            <a:r>
              <a:rPr spc="-5" dirty="0"/>
              <a:t>l</a:t>
            </a:r>
            <a:r>
              <a:rPr spc="-15" dirty="0"/>
              <a:t> </a:t>
            </a:r>
            <a:r>
              <a:rPr spc="10" dirty="0"/>
              <a:t>r</a:t>
            </a:r>
            <a:r>
              <a:rPr spc="-15" dirty="0"/>
              <a:t>i</a:t>
            </a:r>
            <a:r>
              <a:rPr spc="5" dirty="0"/>
              <a:t>g</a:t>
            </a:r>
            <a:r>
              <a:rPr spc="-15" dirty="0"/>
              <a:t>h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15" dirty="0"/>
              <a:t>e</a:t>
            </a:r>
            <a:r>
              <a:rPr spc="10" dirty="0"/>
              <a:t>r</a:t>
            </a:r>
            <a:r>
              <a:rPr spc="-20" dirty="0"/>
              <a:t>v</a:t>
            </a:r>
            <a:r>
              <a:rPr spc="-15" dirty="0"/>
              <a:t>e</a:t>
            </a:r>
            <a:r>
              <a:rPr spc="5" dirty="0"/>
              <a:t>d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10" dirty="0"/>
              <a:t>T</a:t>
            </a:r>
            <a:r>
              <a:rPr spc="-15" dirty="0"/>
              <a:t>hi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5" dirty="0"/>
              <a:t>d</a:t>
            </a:r>
            <a:r>
              <a:rPr spc="-40" dirty="0"/>
              <a:t>o</a:t>
            </a:r>
            <a:r>
              <a:rPr spc="25" dirty="0"/>
              <a:t>c</a:t>
            </a:r>
            <a:r>
              <a:rPr spc="-15" dirty="0"/>
              <a:t>u</a:t>
            </a:r>
            <a:r>
              <a:rPr dirty="0"/>
              <a:t>m</a:t>
            </a:r>
            <a:r>
              <a:rPr spc="-15" dirty="0"/>
              <a:t>e</a:t>
            </a:r>
            <a:r>
              <a:rPr spc="5" dirty="0"/>
              <a:t>n</a:t>
            </a:r>
            <a:r>
              <a:rPr spc="-5" dirty="0"/>
              <a:t>t</a:t>
            </a:r>
            <a:r>
              <a:rPr spc="-15" dirty="0"/>
              <a:t> </a:t>
            </a:r>
            <a:r>
              <a:rPr spc="5" dirty="0"/>
              <a:t>i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-10" dirty="0"/>
              <a:t>C</a:t>
            </a:r>
            <a:r>
              <a:rPr spc="-15" dirty="0"/>
              <a:t>i</a:t>
            </a:r>
            <a:r>
              <a:rPr spc="0" dirty="0"/>
              <a:t>sc</a:t>
            </a:r>
            <a:r>
              <a:rPr spc="-5" dirty="0"/>
              <a:t>o</a:t>
            </a:r>
            <a:r>
              <a:rPr spc="-15" dirty="0"/>
              <a:t> P</a:t>
            </a:r>
            <a:r>
              <a:rPr spc="5" dirty="0"/>
              <a:t>u</a:t>
            </a:r>
            <a:r>
              <a:rPr spc="-15" dirty="0"/>
              <a:t>b</a:t>
            </a:r>
            <a:r>
              <a:rPr spc="5" dirty="0"/>
              <a:t>l</a:t>
            </a:r>
            <a:r>
              <a:rPr spc="-15" dirty="0"/>
              <a:t>i</a:t>
            </a:r>
            <a:r>
              <a:rPr spc="0" dirty="0"/>
              <a:t>c</a:t>
            </a:r>
            <a:r>
              <a:rPr spc="-5" dirty="0"/>
              <a:t>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P</a:t>
            </a:r>
            <a:r>
              <a:rPr spc="-40" dirty="0"/>
              <a:t>a</a:t>
            </a:r>
            <a:r>
              <a:rPr spc="5" dirty="0"/>
              <a:t>g</a:t>
            </a:r>
            <a:r>
              <a:rPr spc="-5" dirty="0"/>
              <a:t>e</a:t>
            </a:r>
            <a:r>
              <a:rPr spc="5" dirty="0"/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15</a:t>
            </a:fld>
            <a:r>
              <a:rPr b="1" spc="5" dirty="0">
                <a:latin typeface="Arial"/>
                <a:cs typeface="Arial"/>
              </a:rPr>
              <a:t> </a:t>
            </a:r>
            <a:r>
              <a:rPr spc="-40" dirty="0"/>
              <a:t>o</a:t>
            </a:r>
            <a:r>
              <a:rPr spc="-5" dirty="0"/>
              <a:t>f</a:t>
            </a:r>
            <a:r>
              <a:rPr spc="35" dirty="0"/>
              <a:t> </a:t>
            </a:r>
            <a:r>
              <a:rPr b="1" spc="5" dirty="0">
                <a:latin typeface="Arial"/>
                <a:cs typeface="Arial"/>
              </a:rPr>
              <a:t>28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499262"/>
            <a:ext cx="272351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b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20" dirty="0">
                <a:latin typeface="Arial"/>
                <a:cs typeface="Arial"/>
              </a:rPr>
              <a:t>ig</a:t>
            </a:r>
            <a:r>
              <a:rPr sz="1000" b="1" spc="5" dirty="0">
                <a:latin typeface="Arial"/>
                <a:cs typeface="Arial"/>
              </a:rPr>
              <a:t>u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spc="-20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g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Bas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c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spc="-20" dirty="0">
                <a:latin typeface="Arial"/>
                <a:cs typeface="Arial"/>
              </a:rPr>
              <a:t>g</a:t>
            </a: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35" dirty="0">
                <a:latin typeface="Arial"/>
                <a:cs typeface="Arial"/>
              </a:rPr>
              <a:t>A</a:t>
            </a:r>
            <a:r>
              <a:rPr sz="1000" b="1" spc="-10" dirty="0">
                <a:latin typeface="Arial"/>
                <a:cs typeface="Arial"/>
              </a:rPr>
              <a:t>re</a:t>
            </a:r>
            <a:r>
              <a:rPr sz="1000" b="1" dirty="0">
                <a:latin typeface="Arial"/>
                <a:cs typeface="Arial"/>
              </a:rPr>
              <a:t>a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5" dirty="0">
                <a:latin typeface="Arial"/>
                <a:cs typeface="Arial"/>
              </a:rPr>
              <a:t>SP</a:t>
            </a:r>
            <a:r>
              <a:rPr sz="1000" b="1" spc="5" dirty="0">
                <a:latin typeface="Arial"/>
                <a:cs typeface="Arial"/>
              </a:rPr>
              <a:t>F</a:t>
            </a:r>
            <a:r>
              <a:rPr sz="1000" b="1" spc="-10" dirty="0">
                <a:latin typeface="Arial"/>
                <a:cs typeface="Arial"/>
              </a:rPr>
              <a:t>v2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7512" y="690372"/>
            <a:ext cx="6437630" cy="0"/>
          </a:xfrm>
          <a:custGeom>
            <a:avLst/>
            <a:gdLst/>
            <a:ahLst/>
            <a:cxnLst/>
            <a:rect l="l" t="t" r="r" b="b"/>
            <a:pathLst>
              <a:path w="6437630">
                <a:moveTo>
                  <a:pt x="0" y="0"/>
                </a:moveTo>
                <a:lnTo>
                  <a:pt x="6437376" y="0"/>
                </a:lnTo>
              </a:path>
            </a:pathLst>
          </a:custGeom>
          <a:ln w="28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70447" y="911067"/>
            <a:ext cx="918844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3545" marR="5080" indent="-411480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10" dirty="0">
                <a:latin typeface="Courier New"/>
                <a:cs typeface="Courier New"/>
              </a:rPr>
              <a:t>y</a:t>
            </a:r>
            <a:r>
              <a:rPr sz="900" spc="-15" dirty="0">
                <a:latin typeface="Courier New"/>
                <a:cs typeface="Courier New"/>
              </a:rPr>
              <a:t>-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ID 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4756" y="911067"/>
            <a:ext cx="30289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 marR="5080" indent="-70485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st </a:t>
            </a:r>
            <a:r>
              <a:rPr sz="900" spc="-15" dirty="0">
                <a:latin typeface="Courier New"/>
                <a:cs typeface="Courier New"/>
              </a:rPr>
              <a:t>10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83345" y="911067"/>
            <a:ext cx="57721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710" marR="5080" indent="-207645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ed </a:t>
            </a:r>
            <a:r>
              <a:rPr sz="900" spc="-15" dirty="0">
                <a:latin typeface="Courier New"/>
                <a:cs typeface="Courier New"/>
              </a:rPr>
              <a:t>no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06182" y="911067"/>
            <a:ext cx="57721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710" marR="5080" indent="-207645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wn </a:t>
            </a:r>
            <a:r>
              <a:rPr sz="900" spc="-15" dirty="0">
                <a:latin typeface="Courier New"/>
                <a:cs typeface="Courier New"/>
              </a:rPr>
              <a:t>no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9177" y="911067"/>
            <a:ext cx="918844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6535" marR="5080" indent="-204470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me B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se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35167" y="4687823"/>
            <a:ext cx="685800" cy="128270"/>
          </a:xfrm>
          <a:custGeom>
            <a:avLst/>
            <a:gdLst/>
            <a:ahLst/>
            <a:cxnLst/>
            <a:rect l="l" t="t" r="r" b="b"/>
            <a:pathLst>
              <a:path w="685800" h="128270">
                <a:moveTo>
                  <a:pt x="0" y="128015"/>
                </a:moveTo>
                <a:lnTo>
                  <a:pt x="685800" y="128015"/>
                </a:lnTo>
                <a:lnTo>
                  <a:pt x="685800" y="0"/>
                </a:lnTo>
                <a:lnTo>
                  <a:pt x="0" y="0"/>
                </a:lnTo>
                <a:lnTo>
                  <a:pt x="0" y="12801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30300" y="1246262"/>
            <a:ext cx="5913120" cy="3579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ty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  <a:p>
            <a:pPr marL="152400" marR="1223645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(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)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f</a:t>
            </a:r>
            <a:r>
              <a:rPr sz="900" spc="5" dirty="0">
                <a:latin typeface="Courier New"/>
                <a:cs typeface="Courier New"/>
              </a:rPr>
              <a:t>ace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ss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.1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k</a:t>
            </a:r>
            <a:r>
              <a:rPr sz="900" spc="5" dirty="0">
                <a:latin typeface="Courier New"/>
                <a:cs typeface="Courier New"/>
              </a:rPr>
              <a:t>up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w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rk</a:t>
            </a:r>
            <a:endParaRPr sz="900">
              <a:latin typeface="Courier New"/>
              <a:cs typeface="Courier New"/>
            </a:endParaRPr>
          </a:p>
          <a:p>
            <a:pPr marL="152400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v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d,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lo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0,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40,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W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4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it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5</a:t>
            </a:r>
            <a:endParaRPr sz="900">
              <a:latin typeface="Courier New"/>
              <a:cs typeface="Courier New"/>
            </a:endParaRPr>
          </a:p>
          <a:p>
            <a:pPr marL="289560" marR="4173854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10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40 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lo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ue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02</a:t>
            </a:r>
            <a:endParaRPr sz="900">
              <a:latin typeface="Courier New"/>
              <a:cs typeface="Courier New"/>
            </a:endParaRPr>
          </a:p>
          <a:p>
            <a:pPr marL="152400" marR="3350895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k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ng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(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S) 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co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SF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ed I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ed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ex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q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th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(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)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x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(</a:t>
            </a:r>
            <a:r>
              <a:rPr sz="900" spc="-15" dirty="0">
                <a:latin typeface="Courier New"/>
                <a:cs typeface="Courier New"/>
              </a:rPr>
              <a:t>0)</a:t>
            </a:r>
            <a:endParaRPr sz="900">
              <a:latin typeface="Courier New"/>
              <a:cs typeface="Courier New"/>
            </a:endParaRPr>
          </a:p>
          <a:p>
            <a:pPr marL="152400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an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x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  <a:p>
            <a:pPr marL="152400" marR="2391410" algn="just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an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c,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um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ec 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j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nt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(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ts val="1150"/>
              </a:lnSpc>
              <a:spcBef>
                <a:spcPts val="705"/>
              </a:spcBef>
            </a:pPr>
            <a:r>
              <a:rPr sz="1000" b="1" spc="-10" dirty="0">
                <a:latin typeface="Arial"/>
                <a:cs typeface="Arial"/>
              </a:rPr>
              <a:t>N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dirty="0">
                <a:latin typeface="Arial"/>
                <a:cs typeface="Arial"/>
              </a:rPr>
              <a:t>e c</a:t>
            </a:r>
            <a:r>
              <a:rPr sz="1000" spc="-10" dirty="0">
                <a:latin typeface="Arial"/>
                <a:cs typeface="Arial"/>
              </a:rPr>
              <a:t>onne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G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35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ce </a:t>
            </a:r>
            <a:r>
              <a:rPr sz="1000" spc="-10" dirty="0">
                <a:latin typeface="Arial"/>
                <a:cs typeface="Arial"/>
              </a:rPr>
              <a:t>do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no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uppo</a:t>
            </a:r>
            <a:r>
              <a:rPr sz="1000" dirty="0">
                <a:latin typeface="Arial"/>
                <a:cs typeface="Arial"/>
              </a:rPr>
              <a:t>rt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G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gabi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peed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ll b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di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35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ha</a:t>
            </a:r>
            <a:r>
              <a:rPr sz="1000" dirty="0"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pu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d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y.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20" dirty="0">
                <a:latin typeface="Arial"/>
                <a:cs typeface="Arial"/>
              </a:rPr>
              <a:t>x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il</a:t>
            </a:r>
            <a:r>
              <a:rPr sz="1000" dirty="0">
                <a:latin typeface="Arial"/>
                <a:cs typeface="Arial"/>
              </a:rPr>
              <a:t>l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10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pee</a:t>
            </a:r>
            <a:r>
              <a:rPr sz="1000" dirty="0">
                <a:latin typeface="Arial"/>
                <a:cs typeface="Arial"/>
              </a:rPr>
              <a:t>d (</a:t>
            </a:r>
            <a:r>
              <a:rPr sz="1000" spc="-10" dirty="0">
                <a:latin typeface="Arial"/>
                <a:cs typeface="Arial"/>
              </a:rPr>
              <a:t>100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b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).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000" spc="-5" dirty="0">
                <a:latin typeface="Courier New"/>
                <a:cs typeface="Courier New"/>
              </a:rPr>
              <a:t>R1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sho</a:t>
            </a:r>
            <a:r>
              <a:rPr sz="1000" b="1" dirty="0">
                <a:latin typeface="Courier New"/>
                <a:cs typeface="Courier New"/>
              </a:rPr>
              <a:t>w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</a:t>
            </a:r>
            <a:r>
              <a:rPr sz="1000" b="1" dirty="0">
                <a:latin typeface="Courier New"/>
                <a:cs typeface="Courier New"/>
              </a:rPr>
              <a:t>p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osp</a:t>
            </a:r>
            <a:r>
              <a:rPr sz="1000" b="1" dirty="0">
                <a:latin typeface="Courier New"/>
                <a:cs typeface="Courier New"/>
              </a:rPr>
              <a:t>f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interfac</a:t>
            </a:r>
            <a:r>
              <a:rPr sz="1000" b="1" dirty="0">
                <a:latin typeface="Courier New"/>
                <a:cs typeface="Courier New"/>
              </a:rPr>
              <a:t>e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s0/0/1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900" spc="5" dirty="0">
                <a:latin typeface="Courier New"/>
                <a:cs typeface="Courier New"/>
              </a:rPr>
              <a:t>Se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ne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up</a:t>
            </a:r>
            <a:endParaRPr sz="900">
              <a:latin typeface="Courier New"/>
              <a:cs typeface="Courier New"/>
            </a:endParaRPr>
          </a:p>
          <a:p>
            <a:pPr marL="152400" marR="812165">
              <a:lnSpc>
                <a:spcPct val="122300"/>
              </a:lnSpc>
            </a:pP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0,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tt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ed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ia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w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rk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nt 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ss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w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k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y</a:t>
            </a:r>
            <a:r>
              <a:rPr sz="900" spc="5" dirty="0">
                <a:latin typeface="Courier New"/>
                <a:cs typeface="Courier New"/>
              </a:rPr>
              <a:t>pe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_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_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4</a:t>
            </a:r>
            <a:r>
              <a:rPr sz="900" spc="5" dirty="0">
                <a:latin typeface="Courier New"/>
                <a:cs typeface="Courier New"/>
              </a:rPr>
              <a:t>76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-15" dirty="0"/>
              <a:t> </a:t>
            </a:r>
            <a:r>
              <a:rPr spc="5" dirty="0"/>
              <a:t>2</a:t>
            </a:r>
            <a:r>
              <a:rPr spc="-15" dirty="0"/>
              <a:t>0</a:t>
            </a:r>
            <a:r>
              <a:rPr spc="5" dirty="0"/>
              <a:t>1</a:t>
            </a:r>
            <a:r>
              <a:rPr spc="-5" dirty="0"/>
              <a:t>7</a:t>
            </a:r>
            <a:r>
              <a:rPr spc="-20" dirty="0"/>
              <a:t> </a:t>
            </a:r>
            <a:r>
              <a:rPr spc="15" dirty="0"/>
              <a:t>C</a:t>
            </a:r>
            <a:r>
              <a:rPr spc="-15" dirty="0"/>
              <a:t>i</a:t>
            </a:r>
            <a:r>
              <a:rPr spc="0" dirty="0"/>
              <a:t>s</a:t>
            </a:r>
            <a:r>
              <a:rPr spc="25" dirty="0"/>
              <a:t>c</a:t>
            </a:r>
            <a:r>
              <a:rPr spc="-5" dirty="0"/>
              <a:t>o</a:t>
            </a:r>
            <a:r>
              <a:rPr spc="-20" dirty="0"/>
              <a:t> </a:t>
            </a:r>
            <a:r>
              <a:rPr spc="-15" dirty="0"/>
              <a:t>an</a:t>
            </a:r>
            <a:r>
              <a:rPr spc="5" dirty="0"/>
              <a:t>d/</a:t>
            </a:r>
            <a:r>
              <a:rPr spc="-40" dirty="0"/>
              <a:t>o</a:t>
            </a:r>
            <a:r>
              <a:rPr spc="-5" dirty="0"/>
              <a:t>r</a:t>
            </a:r>
            <a:r>
              <a:rPr spc="15" dirty="0"/>
              <a:t> </a:t>
            </a:r>
            <a:r>
              <a:rPr spc="-15" dirty="0"/>
              <a:t>i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-40" dirty="0"/>
              <a:t>a</a:t>
            </a:r>
            <a:r>
              <a:rPr spc="5" dirty="0"/>
              <a:t>ff</a:t>
            </a:r>
            <a:r>
              <a:rPr spc="-15" dirty="0"/>
              <a:t>il</a:t>
            </a:r>
            <a:r>
              <a:rPr spc="5" dirty="0"/>
              <a:t>i</a:t>
            </a:r>
            <a:r>
              <a:rPr spc="-15" dirty="0"/>
              <a:t>a</a:t>
            </a:r>
            <a:r>
              <a:rPr spc="5" dirty="0"/>
              <a:t>t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5" dirty="0"/>
              <a:t>A</a:t>
            </a:r>
            <a:r>
              <a:rPr spc="-15" dirty="0"/>
              <a:t>l</a:t>
            </a:r>
            <a:r>
              <a:rPr spc="-5" dirty="0"/>
              <a:t>l</a:t>
            </a:r>
            <a:r>
              <a:rPr spc="-15" dirty="0"/>
              <a:t> </a:t>
            </a:r>
            <a:r>
              <a:rPr spc="10" dirty="0"/>
              <a:t>r</a:t>
            </a:r>
            <a:r>
              <a:rPr spc="-15" dirty="0"/>
              <a:t>i</a:t>
            </a:r>
            <a:r>
              <a:rPr spc="5" dirty="0"/>
              <a:t>g</a:t>
            </a:r>
            <a:r>
              <a:rPr spc="-15" dirty="0"/>
              <a:t>h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15" dirty="0"/>
              <a:t>e</a:t>
            </a:r>
            <a:r>
              <a:rPr spc="10" dirty="0"/>
              <a:t>r</a:t>
            </a:r>
            <a:r>
              <a:rPr spc="-20" dirty="0"/>
              <a:t>v</a:t>
            </a:r>
            <a:r>
              <a:rPr spc="-15" dirty="0"/>
              <a:t>e</a:t>
            </a:r>
            <a:r>
              <a:rPr spc="5" dirty="0"/>
              <a:t>d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10" dirty="0"/>
              <a:t>T</a:t>
            </a:r>
            <a:r>
              <a:rPr spc="-15" dirty="0"/>
              <a:t>hi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5" dirty="0"/>
              <a:t>d</a:t>
            </a:r>
            <a:r>
              <a:rPr spc="-40" dirty="0"/>
              <a:t>o</a:t>
            </a:r>
            <a:r>
              <a:rPr spc="25" dirty="0"/>
              <a:t>c</a:t>
            </a:r>
            <a:r>
              <a:rPr spc="-15" dirty="0"/>
              <a:t>u</a:t>
            </a:r>
            <a:r>
              <a:rPr dirty="0"/>
              <a:t>m</a:t>
            </a:r>
            <a:r>
              <a:rPr spc="-15" dirty="0"/>
              <a:t>e</a:t>
            </a:r>
            <a:r>
              <a:rPr spc="5" dirty="0"/>
              <a:t>n</a:t>
            </a:r>
            <a:r>
              <a:rPr spc="-5" dirty="0"/>
              <a:t>t</a:t>
            </a:r>
            <a:r>
              <a:rPr spc="-15" dirty="0"/>
              <a:t> </a:t>
            </a:r>
            <a:r>
              <a:rPr spc="5" dirty="0"/>
              <a:t>i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-10" dirty="0"/>
              <a:t>C</a:t>
            </a:r>
            <a:r>
              <a:rPr spc="-15" dirty="0"/>
              <a:t>i</a:t>
            </a:r>
            <a:r>
              <a:rPr spc="0" dirty="0"/>
              <a:t>sc</a:t>
            </a:r>
            <a:r>
              <a:rPr spc="-5" dirty="0"/>
              <a:t>o</a:t>
            </a:r>
            <a:r>
              <a:rPr spc="-15" dirty="0"/>
              <a:t> P</a:t>
            </a:r>
            <a:r>
              <a:rPr spc="5" dirty="0"/>
              <a:t>u</a:t>
            </a:r>
            <a:r>
              <a:rPr spc="-15" dirty="0"/>
              <a:t>b</a:t>
            </a:r>
            <a:r>
              <a:rPr spc="5" dirty="0"/>
              <a:t>l</a:t>
            </a:r>
            <a:r>
              <a:rPr spc="-15" dirty="0"/>
              <a:t>i</a:t>
            </a:r>
            <a:r>
              <a:rPr spc="0" dirty="0"/>
              <a:t>c</a:t>
            </a:r>
            <a:r>
              <a:rPr spc="-5" dirty="0"/>
              <a:t>.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P</a:t>
            </a:r>
            <a:r>
              <a:rPr spc="-40" dirty="0"/>
              <a:t>a</a:t>
            </a:r>
            <a:r>
              <a:rPr spc="5" dirty="0"/>
              <a:t>g</a:t>
            </a:r>
            <a:r>
              <a:rPr spc="-5" dirty="0"/>
              <a:t>e</a:t>
            </a:r>
            <a:r>
              <a:rPr spc="5" dirty="0"/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16</a:t>
            </a:fld>
            <a:r>
              <a:rPr b="1" spc="5" dirty="0">
                <a:latin typeface="Arial"/>
                <a:cs typeface="Arial"/>
              </a:rPr>
              <a:t> </a:t>
            </a:r>
            <a:r>
              <a:rPr spc="-40" dirty="0"/>
              <a:t>o</a:t>
            </a:r>
            <a:r>
              <a:rPr spc="-5" dirty="0"/>
              <a:t>f</a:t>
            </a:r>
            <a:r>
              <a:rPr spc="35" dirty="0"/>
              <a:t> </a:t>
            </a:r>
            <a:r>
              <a:rPr b="1" spc="5" dirty="0">
                <a:latin typeface="Arial"/>
                <a:cs typeface="Arial"/>
              </a:rPr>
              <a:t>28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70447" y="4852131"/>
            <a:ext cx="918844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3545" marR="5080" indent="-411480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10" dirty="0">
                <a:latin typeface="Courier New"/>
                <a:cs typeface="Courier New"/>
              </a:rPr>
              <a:t>y</a:t>
            </a:r>
            <a:r>
              <a:rPr sz="900" spc="-15" dirty="0">
                <a:latin typeface="Courier New"/>
                <a:cs typeface="Courier New"/>
              </a:rPr>
              <a:t>-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ID 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34756" y="4852131"/>
            <a:ext cx="36703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 marR="5080" indent="-70485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st 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4</a:t>
            </a:r>
            <a:r>
              <a:rPr sz="900" spc="-15" dirty="0">
                <a:latin typeface="Courier New"/>
                <a:cs typeface="Courier New"/>
              </a:rPr>
              <a:t>76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83345" y="4852131"/>
            <a:ext cx="57721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710" marR="5080" indent="-207645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ed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06182" y="4852131"/>
            <a:ext cx="57721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710" marR="5080" indent="-207645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wn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69177" y="4852131"/>
            <a:ext cx="918844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170" marR="5080" indent="-205104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me B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se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1700" y="5187326"/>
            <a:ext cx="5977255" cy="392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_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_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NT</a:t>
            </a:r>
            <a:endParaRPr sz="900">
              <a:latin typeface="Courier New"/>
              <a:cs typeface="Courier New"/>
            </a:endParaRPr>
          </a:p>
          <a:p>
            <a:pPr marL="381000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v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d,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lo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0,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40,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W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4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it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5</a:t>
            </a:r>
            <a:endParaRPr sz="900">
              <a:latin typeface="Courier New"/>
              <a:cs typeface="Courier New"/>
            </a:endParaRPr>
          </a:p>
          <a:p>
            <a:pPr marL="518159" marR="4008754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10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40 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lo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ue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05</a:t>
            </a:r>
            <a:endParaRPr sz="900">
              <a:latin typeface="Courier New"/>
              <a:cs typeface="Courier New"/>
            </a:endParaRPr>
          </a:p>
          <a:p>
            <a:pPr marL="381000" marR="3186430">
              <a:lnSpc>
                <a:spcPct val="121600"/>
              </a:lnSpc>
              <a:spcBef>
                <a:spcPts val="5"/>
              </a:spcBef>
            </a:pP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k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ng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(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S) 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co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10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ed I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ed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ex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q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th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(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)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x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(</a:t>
            </a:r>
            <a:r>
              <a:rPr sz="900" spc="-15" dirty="0">
                <a:latin typeface="Courier New"/>
                <a:cs typeface="Courier New"/>
              </a:rPr>
              <a:t>0)</a:t>
            </a:r>
            <a:endParaRPr sz="900">
              <a:latin typeface="Courier New"/>
              <a:cs typeface="Courier New"/>
            </a:endParaRPr>
          </a:p>
          <a:p>
            <a:pPr marL="381000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an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x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  <a:p>
            <a:pPr marL="381000" marR="2226310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an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c,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um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ec 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j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nt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2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  <a:p>
            <a:pPr marL="381000" marR="3049270" indent="136525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j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w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th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.2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(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  <a:p>
            <a:pPr marL="240665" marR="41275" indent="-228600">
              <a:lnSpc>
                <a:spcPts val="1180"/>
              </a:lnSpc>
              <a:spcBef>
                <a:spcPts val="680"/>
              </a:spcBef>
            </a:pP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.  </a:t>
            </a:r>
            <a:r>
              <a:rPr sz="1000" spc="1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Re</a:t>
            </a:r>
            <a:r>
              <a:rPr sz="1000" dirty="0">
                <a:latin typeface="Arial"/>
                <a:cs typeface="Arial"/>
              </a:rPr>
              <a:t>-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ho</a:t>
            </a:r>
            <a:r>
              <a:rPr sz="1000" b="1" dirty="0">
                <a:latin typeface="Arial"/>
                <a:cs typeface="Arial"/>
              </a:rPr>
              <a:t>w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p</a:t>
            </a:r>
            <a:r>
              <a:rPr sz="1000" b="1" spc="-10" dirty="0">
                <a:latin typeface="Arial"/>
                <a:cs typeface="Arial"/>
              </a:rPr>
              <a:t> r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spc="5" dirty="0">
                <a:latin typeface="Arial"/>
                <a:cs typeface="Arial"/>
              </a:rPr>
              <a:t>u</a:t>
            </a:r>
            <a:r>
              <a:rPr sz="1000" b="1" dirty="0">
                <a:latin typeface="Arial"/>
                <a:cs typeface="Arial"/>
              </a:rPr>
              <a:t>te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p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ie</a:t>
            </a:r>
            <a:r>
              <a:rPr sz="1000" dirty="0">
                <a:latin typeface="Arial"/>
                <a:cs typeface="Arial"/>
              </a:rPr>
              <a:t>w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dirty="0">
                <a:latin typeface="Arial"/>
                <a:cs typeface="Arial"/>
              </a:rPr>
              <a:t>w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cc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d 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192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168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3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24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e (</a:t>
            </a:r>
            <a:r>
              <a:rPr sz="1000" spc="-10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0 +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647</a:t>
            </a:r>
            <a:r>
              <a:rPr sz="1000" dirty="0">
                <a:latin typeface="Arial"/>
                <a:cs typeface="Arial"/>
              </a:rPr>
              <a:t>6 =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6486</a:t>
            </a:r>
            <a:r>
              <a:rPr sz="1000" dirty="0">
                <a:latin typeface="Arial"/>
                <a:cs typeface="Arial"/>
              </a:rPr>
              <a:t>).</a:t>
            </a:r>
            <a:endParaRPr sz="1000">
              <a:latin typeface="Arial"/>
              <a:cs typeface="Arial"/>
            </a:endParaRPr>
          </a:p>
          <a:p>
            <a:pPr marL="240665" marR="5080">
              <a:lnSpc>
                <a:spcPct val="95000"/>
              </a:lnSpc>
              <a:spcBef>
                <a:spcPts val="575"/>
              </a:spcBef>
            </a:pPr>
            <a:r>
              <a:rPr sz="1000" b="1" spc="-10" dirty="0">
                <a:latin typeface="Arial"/>
                <a:cs typeface="Arial"/>
              </a:rPr>
              <a:t>N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ce 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onne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G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35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ce </a:t>
            </a:r>
            <a:r>
              <a:rPr sz="1000" spc="-10" dirty="0">
                <a:latin typeface="Arial"/>
                <a:cs typeface="Arial"/>
              </a:rPr>
              <a:t>do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no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uppo</a:t>
            </a:r>
            <a:r>
              <a:rPr sz="1000" dirty="0">
                <a:latin typeface="Arial"/>
                <a:cs typeface="Arial"/>
              </a:rPr>
              <a:t>rt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G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gabi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peed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l 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il</a:t>
            </a:r>
            <a:r>
              <a:rPr sz="1000" dirty="0">
                <a:latin typeface="Arial"/>
                <a:cs typeface="Arial"/>
              </a:rPr>
              <a:t>l </a:t>
            </a:r>
            <a:r>
              <a:rPr sz="1000" spc="-10" dirty="0">
                <a:latin typeface="Arial"/>
                <a:cs typeface="Arial"/>
              </a:rPr>
              <a:t>b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di</a:t>
            </a:r>
            <a:r>
              <a:rPr sz="1000" spc="5" dirty="0">
                <a:latin typeface="Arial"/>
                <a:cs typeface="Arial"/>
              </a:rPr>
              <a:t>ff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en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ha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35" dirty="0">
                <a:latin typeface="Arial"/>
                <a:cs typeface="Arial"/>
              </a:rPr>
              <a:t>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pu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d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y.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20" dirty="0">
                <a:latin typeface="Arial"/>
                <a:cs typeface="Arial"/>
              </a:rPr>
              <a:t>x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35" dirty="0">
                <a:latin typeface="Arial"/>
                <a:cs typeface="Arial"/>
              </a:rPr>
              <a:t>p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u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35" dirty="0">
                <a:latin typeface="Arial"/>
                <a:cs typeface="Arial"/>
              </a:rPr>
              <a:t>u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d 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l </a:t>
            </a:r>
            <a:r>
              <a:rPr sz="1000" spc="-10" dirty="0">
                <a:latin typeface="Arial"/>
                <a:cs typeface="Arial"/>
              </a:rPr>
              <a:t>b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657</a:t>
            </a:r>
            <a:r>
              <a:rPr sz="1000" dirty="0">
                <a:latin typeface="Arial"/>
                <a:cs typeface="Arial"/>
              </a:rPr>
              <a:t>6 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G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 </a:t>
            </a:r>
            <a:r>
              <a:rPr sz="1000" spc="-10" dirty="0">
                <a:latin typeface="Arial"/>
                <a:cs typeface="Arial"/>
              </a:rPr>
              <a:t>ope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pee</a:t>
            </a:r>
            <a:r>
              <a:rPr sz="1000" dirty="0">
                <a:latin typeface="Arial"/>
                <a:cs typeface="Arial"/>
              </a:rPr>
              <a:t>d (</a:t>
            </a:r>
            <a:r>
              <a:rPr sz="1000" spc="-10" dirty="0">
                <a:latin typeface="Arial"/>
                <a:cs typeface="Arial"/>
              </a:rPr>
              <a:t>100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b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).</a:t>
            </a:r>
            <a:endParaRPr sz="10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455"/>
              </a:spcBef>
            </a:pPr>
            <a:r>
              <a:rPr sz="1000" spc="-5" dirty="0">
                <a:latin typeface="Courier New"/>
                <a:cs typeface="Courier New"/>
              </a:rPr>
              <a:t>R1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sho</a:t>
            </a:r>
            <a:r>
              <a:rPr sz="1000" b="1" dirty="0">
                <a:latin typeface="Courier New"/>
                <a:cs typeface="Courier New"/>
              </a:rPr>
              <a:t>w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</a:t>
            </a:r>
            <a:r>
              <a:rPr sz="1000" b="1" dirty="0">
                <a:latin typeface="Courier New"/>
                <a:cs typeface="Courier New"/>
              </a:rPr>
              <a:t>p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rout</a:t>
            </a:r>
            <a:r>
              <a:rPr sz="1000" b="1" dirty="0">
                <a:latin typeface="Courier New"/>
                <a:cs typeface="Courier New"/>
              </a:rPr>
              <a:t>e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ospf</a:t>
            </a:r>
            <a:endParaRPr sz="1000">
              <a:latin typeface="Courier New"/>
              <a:cs typeface="Courier New"/>
            </a:endParaRPr>
          </a:p>
          <a:p>
            <a:pPr marL="722630" marR="720090" indent="-481965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Co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GP 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P,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X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PF,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PF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ea</a:t>
            </a:r>
            <a:endParaRPr sz="900">
              <a:latin typeface="Courier New"/>
              <a:cs typeface="Courier New"/>
            </a:endParaRPr>
          </a:p>
          <a:p>
            <a:pPr marL="721995">
              <a:lnSpc>
                <a:spcPct val="100000"/>
              </a:lnSpc>
              <a:spcBef>
                <a:spcPts val="240"/>
              </a:spcBef>
            </a:pPr>
            <a:r>
              <a:rPr sz="900" spc="5" dirty="0">
                <a:latin typeface="Courier New"/>
                <a:cs typeface="Courier New"/>
              </a:rPr>
              <a:t>N1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SA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x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y</a:t>
            </a:r>
            <a:r>
              <a:rPr sz="900" spc="5" dirty="0">
                <a:latin typeface="Courier New"/>
                <a:cs typeface="Courier New"/>
              </a:rPr>
              <a:t>pe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N2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SPF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2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499262"/>
            <a:ext cx="5837555" cy="1558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b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20" dirty="0">
                <a:latin typeface="Arial"/>
                <a:cs typeface="Arial"/>
              </a:rPr>
              <a:t>ig</a:t>
            </a:r>
            <a:r>
              <a:rPr sz="1000" b="1" spc="5" dirty="0">
                <a:latin typeface="Arial"/>
                <a:cs typeface="Arial"/>
              </a:rPr>
              <a:t>u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spc="-20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g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Bas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c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spc="-20" dirty="0">
                <a:latin typeface="Arial"/>
                <a:cs typeface="Arial"/>
              </a:rPr>
              <a:t>g</a:t>
            </a: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35" dirty="0">
                <a:latin typeface="Arial"/>
                <a:cs typeface="Arial"/>
              </a:rPr>
              <a:t>A</a:t>
            </a:r>
            <a:r>
              <a:rPr sz="1000" b="1" spc="-10" dirty="0">
                <a:latin typeface="Arial"/>
                <a:cs typeface="Arial"/>
              </a:rPr>
              <a:t>re</a:t>
            </a:r>
            <a:r>
              <a:rPr sz="1000" b="1" dirty="0">
                <a:latin typeface="Arial"/>
                <a:cs typeface="Arial"/>
              </a:rPr>
              <a:t>a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5" dirty="0">
                <a:latin typeface="Arial"/>
                <a:cs typeface="Arial"/>
              </a:rPr>
              <a:t>SP</a:t>
            </a:r>
            <a:r>
              <a:rPr sz="1000" b="1" spc="5" dirty="0">
                <a:latin typeface="Arial"/>
                <a:cs typeface="Arial"/>
              </a:rPr>
              <a:t>F</a:t>
            </a:r>
            <a:r>
              <a:rPr sz="1000" b="1" spc="-10" dirty="0">
                <a:latin typeface="Arial"/>
                <a:cs typeface="Arial"/>
              </a:rPr>
              <a:t>v2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951230">
              <a:lnSpc>
                <a:spcPct val="100000"/>
              </a:lnSpc>
              <a:spcBef>
                <a:spcPts val="844"/>
              </a:spcBef>
            </a:pPr>
            <a:r>
              <a:rPr sz="900" spc="5" dirty="0">
                <a:latin typeface="Courier New"/>
                <a:cs typeface="Courier New"/>
              </a:rPr>
              <a:t>E1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PF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xt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2</a:t>
            </a:r>
            <a:endParaRPr sz="900">
              <a:latin typeface="Courier New"/>
              <a:cs typeface="Courier New"/>
            </a:endParaRPr>
          </a:p>
          <a:p>
            <a:pPr marL="950594" marR="5080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y,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-IS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L2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-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-2 ia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-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a,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*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te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ef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t,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ic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te 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R,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w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SP</a:t>
            </a:r>
            <a:endParaRPr sz="900">
              <a:latin typeface="Courier New"/>
              <a:cs typeface="Courier New"/>
            </a:endParaRPr>
          </a:p>
          <a:p>
            <a:pPr marL="469265" indent="481330">
              <a:lnSpc>
                <a:spcPct val="100000"/>
              </a:lnSpc>
              <a:spcBef>
                <a:spcPts val="240"/>
              </a:spcBef>
            </a:pPr>
            <a:r>
              <a:rPr sz="900" spc="5" dirty="0">
                <a:latin typeface="Courier New"/>
                <a:cs typeface="Courier New"/>
              </a:rPr>
              <a:t>+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%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xt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10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v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de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25"/>
              </a:spcBef>
            </a:pPr>
            <a:r>
              <a:rPr sz="900" spc="5" dirty="0">
                <a:latin typeface="Courier New"/>
                <a:cs typeface="Courier New"/>
              </a:rPr>
              <a:t>Ga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w</a:t>
            </a:r>
            <a:r>
              <a:rPr sz="900" spc="5" dirty="0">
                <a:latin typeface="Courier New"/>
                <a:cs typeface="Courier New"/>
              </a:rPr>
              <a:t>ay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st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ot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29127" y="2255520"/>
            <a:ext cx="274320" cy="128270"/>
          </a:xfrm>
          <a:custGeom>
            <a:avLst/>
            <a:gdLst/>
            <a:ahLst/>
            <a:cxnLst/>
            <a:rect l="l" t="t" r="r" b="b"/>
            <a:pathLst>
              <a:path w="274319" h="128269">
                <a:moveTo>
                  <a:pt x="0" y="128016"/>
                </a:moveTo>
                <a:lnTo>
                  <a:pt x="274319" y="128016"/>
                </a:lnTo>
                <a:lnTo>
                  <a:pt x="274319" y="0"/>
                </a:lnTo>
                <a:lnTo>
                  <a:pt x="0" y="0"/>
                </a:lnTo>
                <a:lnTo>
                  <a:pt x="0" y="12801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29127" y="2423160"/>
            <a:ext cx="274320" cy="128270"/>
          </a:xfrm>
          <a:custGeom>
            <a:avLst/>
            <a:gdLst/>
            <a:ahLst/>
            <a:cxnLst/>
            <a:rect l="l" t="t" r="r" b="b"/>
            <a:pathLst>
              <a:path w="274319" h="128269">
                <a:moveTo>
                  <a:pt x="0" y="128016"/>
                </a:moveTo>
                <a:lnTo>
                  <a:pt x="274319" y="128016"/>
                </a:lnTo>
                <a:lnTo>
                  <a:pt x="274319" y="0"/>
                </a:lnTo>
                <a:lnTo>
                  <a:pt x="0" y="0"/>
                </a:lnTo>
                <a:lnTo>
                  <a:pt x="0" y="12801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00" y="2252187"/>
            <a:ext cx="9525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O 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4787" y="2252187"/>
            <a:ext cx="448183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4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[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4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10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]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ia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2.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5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4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4787" y="2419827"/>
            <a:ext cx="448183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4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[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4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10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]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ia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3.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/1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4718" y="2587467"/>
            <a:ext cx="4618990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30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d,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ts</a:t>
            </a:r>
            <a:endParaRPr sz="900">
              <a:latin typeface="Courier New"/>
              <a:cs typeface="Courier New"/>
            </a:endParaRPr>
          </a:p>
          <a:p>
            <a:pPr marL="216535">
              <a:lnSpc>
                <a:spcPct val="100000"/>
              </a:lnSpc>
              <a:spcBef>
                <a:spcPts val="240"/>
              </a:spcBef>
            </a:pP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.0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[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5</a:t>
            </a:r>
            <a:r>
              <a:rPr sz="900" spc="5" dirty="0">
                <a:latin typeface="Courier New"/>
                <a:cs typeface="Courier New"/>
              </a:rPr>
              <a:t>2]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ia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.1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5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7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/1</a:t>
            </a:r>
            <a:endParaRPr sz="900">
              <a:latin typeface="Courier New"/>
              <a:cs typeface="Courier New"/>
            </a:endParaRPr>
          </a:p>
          <a:p>
            <a:pPr marL="1109345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[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5</a:t>
            </a:r>
            <a:r>
              <a:rPr sz="900" spc="5" dirty="0">
                <a:latin typeface="Courier New"/>
                <a:cs typeface="Courier New"/>
              </a:rPr>
              <a:t>2]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ia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.1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5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7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0/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300" y="2755064"/>
            <a:ext cx="9525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latin typeface="Courier New"/>
                <a:cs typeface="Courier New"/>
              </a:rPr>
              <a:t>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700" y="3132734"/>
            <a:ext cx="6108700" cy="1775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N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Chang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aul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en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-</a:t>
            </a:r>
            <a:r>
              <a:rPr sz="1000" spc="-10" dirty="0">
                <a:latin typeface="Arial"/>
                <a:cs typeface="Arial"/>
              </a:rPr>
              <a:t>band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h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rs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10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-10" dirty="0">
                <a:latin typeface="Arial"/>
                <a:cs typeface="Arial"/>
              </a:rPr>
              <a:t>10</a:t>
            </a:r>
            <a:r>
              <a:rPr sz="1000" spc="5" dirty="0">
                <a:latin typeface="Arial"/>
                <a:cs typeface="Arial"/>
              </a:rPr>
              <a:t>,</a:t>
            </a:r>
            <a:r>
              <a:rPr sz="1000" spc="-10" dirty="0">
                <a:latin typeface="Arial"/>
                <a:cs typeface="Arial"/>
              </a:rPr>
              <a:t>00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ct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hange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he a</a:t>
            </a:r>
            <a:r>
              <a:rPr sz="1000" dirty="0">
                <a:latin typeface="Arial"/>
                <a:cs typeface="Arial"/>
              </a:rPr>
              <a:t>cc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35" dirty="0">
                <a:latin typeface="Arial"/>
                <a:cs typeface="Arial"/>
              </a:rPr>
              <a:t>u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d 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l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100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</a:t>
            </a:r>
            <a:r>
              <a:rPr sz="1000" spc="-35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dirty="0">
                <a:latin typeface="Arial"/>
                <a:cs typeface="Arial"/>
              </a:rPr>
              <a:t>ch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k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r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35" dirty="0">
                <a:latin typeface="Arial"/>
                <a:cs typeface="Arial"/>
              </a:rPr>
              <a:t>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now 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cc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el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ed.</a:t>
            </a:r>
            <a:endParaRPr sz="1000">
              <a:latin typeface="Arial"/>
              <a:cs typeface="Arial"/>
            </a:endParaRPr>
          </a:p>
          <a:p>
            <a:pPr marL="241300" marR="154305" indent="-229235">
              <a:lnSpc>
                <a:spcPts val="1150"/>
              </a:lnSpc>
              <a:spcBef>
                <a:spcPts val="600"/>
              </a:spcBef>
              <a:tabLst>
                <a:tab pos="241300" algn="l"/>
              </a:tabLst>
            </a:pP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.	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r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en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-</a:t>
            </a:r>
            <a:r>
              <a:rPr sz="1000" spc="-10" dirty="0">
                <a:latin typeface="Arial"/>
                <a:cs typeface="Arial"/>
              </a:rPr>
              <a:t>band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h </a:t>
            </a:r>
            <a:r>
              <a:rPr sz="1000" spc="-10" dirty="0">
                <a:latin typeface="Arial"/>
                <a:cs typeface="Arial"/>
              </a:rPr>
              <a:t>ba</a:t>
            </a:r>
            <a:r>
              <a:rPr sz="1000" dirty="0">
                <a:latin typeface="Arial"/>
                <a:cs typeface="Arial"/>
              </a:rPr>
              <a:t>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aul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lue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15" dirty="0">
                <a:latin typeface="Arial"/>
                <a:cs typeface="Arial"/>
              </a:rPr>
              <a:t> i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-10" dirty="0">
                <a:latin typeface="Arial"/>
                <a:cs typeface="Arial"/>
              </a:rPr>
              <a:t>a</a:t>
            </a:r>
            <a:r>
              <a:rPr sz="1000" b="1" spc="5" dirty="0">
                <a:latin typeface="Arial"/>
                <a:cs typeface="Arial"/>
              </a:rPr>
              <a:t>u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-5" dirty="0">
                <a:latin typeface="Arial"/>
                <a:cs typeface="Arial"/>
              </a:rPr>
              <a:t>o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35" dirty="0">
                <a:latin typeface="Arial"/>
                <a:cs typeface="Arial"/>
              </a:rPr>
              <a:t>c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10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re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10" dirty="0">
                <a:latin typeface="Arial"/>
                <a:cs typeface="Arial"/>
              </a:rPr>
              <a:t>ere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spc="-10" dirty="0">
                <a:latin typeface="Arial"/>
                <a:cs typeface="Arial"/>
              </a:rPr>
              <a:t>ce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5" dirty="0">
                <a:latin typeface="Arial"/>
                <a:cs typeface="Arial"/>
              </a:rPr>
              <a:t>b</a:t>
            </a:r>
            <a:r>
              <a:rPr sz="1000" b="1" spc="-35" dirty="0">
                <a:latin typeface="Arial"/>
                <a:cs typeface="Arial"/>
              </a:rPr>
              <a:t>a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spc="-20" dirty="0">
                <a:latin typeface="Arial"/>
                <a:cs typeface="Arial"/>
              </a:rPr>
              <a:t>d</a:t>
            </a:r>
            <a:r>
              <a:rPr sz="1000" b="1" spc="5" dirty="0">
                <a:latin typeface="Arial"/>
                <a:cs typeface="Arial"/>
              </a:rPr>
              <a:t>w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spc="5" dirty="0">
                <a:latin typeface="Arial"/>
                <a:cs typeface="Arial"/>
              </a:rPr>
              <a:t>d</a:t>
            </a:r>
            <a:r>
              <a:rPr sz="1000" b="1" dirty="0">
                <a:latin typeface="Arial"/>
                <a:cs typeface="Arial"/>
              </a:rPr>
              <a:t>th </a:t>
            </a:r>
            <a:r>
              <a:rPr sz="1000" b="1" spc="-10" dirty="0">
                <a:latin typeface="Arial"/>
                <a:cs typeface="Arial"/>
              </a:rPr>
              <a:t>10</a:t>
            </a:r>
            <a:r>
              <a:rPr sz="1000" b="1" dirty="0">
                <a:latin typeface="Arial"/>
                <a:cs typeface="Arial"/>
              </a:rPr>
              <a:t>0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al</a:t>
            </a:r>
            <a:r>
              <a:rPr sz="1000" dirty="0">
                <a:latin typeface="Arial"/>
                <a:cs typeface="Arial"/>
              </a:rPr>
              <a:t>l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e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425"/>
              </a:spcBef>
            </a:pPr>
            <a:r>
              <a:rPr sz="1000" spc="-5" dirty="0">
                <a:latin typeface="Courier New"/>
                <a:cs typeface="Courier New"/>
              </a:rPr>
              <a:t>R1(config)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route</a:t>
            </a:r>
            <a:r>
              <a:rPr sz="1000" b="1" dirty="0">
                <a:latin typeface="Courier New"/>
                <a:cs typeface="Courier New"/>
              </a:rPr>
              <a:t>r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osp</a:t>
            </a:r>
            <a:r>
              <a:rPr sz="1000" b="1" dirty="0">
                <a:latin typeface="Courier New"/>
                <a:cs typeface="Courier New"/>
              </a:rPr>
              <a:t>f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1</a:t>
            </a:r>
            <a:endParaRPr sz="10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ourier New"/>
                <a:cs typeface="Courier New"/>
              </a:rPr>
              <a:t>R1(config-router)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auto-cos</a:t>
            </a:r>
            <a:r>
              <a:rPr sz="1000" b="1" dirty="0">
                <a:latin typeface="Courier New"/>
                <a:cs typeface="Courier New"/>
              </a:rPr>
              <a:t>t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reference-bandwidt</a:t>
            </a:r>
            <a:r>
              <a:rPr sz="1000" b="1" dirty="0">
                <a:latin typeface="Courier New"/>
                <a:cs typeface="Courier New"/>
              </a:rPr>
              <a:t>h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100</a:t>
            </a:r>
            <a:endParaRPr sz="10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219"/>
              </a:spcBef>
            </a:pPr>
            <a:r>
              <a:rPr sz="900" spc="5" dirty="0">
                <a:latin typeface="Courier New"/>
                <a:cs typeface="Courier New"/>
              </a:rPr>
              <a:t>%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F: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f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ce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w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th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d.</a:t>
            </a:r>
            <a:endParaRPr sz="900">
              <a:latin typeface="Courier New"/>
              <a:cs typeface="Courier New"/>
            </a:endParaRPr>
          </a:p>
          <a:p>
            <a:pPr marL="792480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re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f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ce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w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th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co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ss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s.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000" spc="30" dirty="0">
                <a:latin typeface="Arial"/>
                <a:cs typeface="Arial"/>
              </a:rPr>
              <a:t>W</a:t>
            </a:r>
            <a:r>
              <a:rPr sz="1000" spc="-35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d y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u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c</a:t>
            </a:r>
            <a:r>
              <a:rPr sz="1000" spc="-10" dirty="0">
                <a:latin typeface="Arial"/>
                <a:cs typeface="Arial"/>
              </a:rPr>
              <a:t>hang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25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35" dirty="0">
                <a:latin typeface="Arial"/>
                <a:cs typeface="Arial"/>
              </a:rPr>
              <a:t>u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en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-</a:t>
            </a:r>
            <a:r>
              <a:rPr sz="1000" spc="-10" dirty="0">
                <a:latin typeface="Arial"/>
                <a:cs typeface="Arial"/>
              </a:rPr>
              <a:t>ban</a:t>
            </a:r>
            <a:r>
              <a:rPr sz="1000" spc="15" dirty="0">
                <a:latin typeface="Arial"/>
                <a:cs typeface="Arial"/>
              </a:rPr>
              <a:t>d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h?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4400" y="5416296"/>
            <a:ext cx="5910580" cy="146685"/>
          </a:xfrm>
          <a:custGeom>
            <a:avLst/>
            <a:gdLst/>
            <a:ahLst/>
            <a:cxnLst/>
            <a:rect l="l" t="t" r="r" b="b"/>
            <a:pathLst>
              <a:path w="5910580" h="146685">
                <a:moveTo>
                  <a:pt x="0" y="146303"/>
                </a:moveTo>
                <a:lnTo>
                  <a:pt x="5910072" y="146303"/>
                </a:lnTo>
                <a:lnTo>
                  <a:pt x="5910072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4400" y="5562600"/>
            <a:ext cx="6056630" cy="146685"/>
          </a:xfrm>
          <a:custGeom>
            <a:avLst/>
            <a:gdLst/>
            <a:ahLst/>
            <a:cxnLst/>
            <a:rect l="l" t="t" r="r" b="b"/>
            <a:pathLst>
              <a:path w="6056630" h="146685">
                <a:moveTo>
                  <a:pt x="0" y="146303"/>
                </a:moveTo>
                <a:lnTo>
                  <a:pt x="6056376" y="146303"/>
                </a:lnTo>
                <a:lnTo>
                  <a:pt x="6056376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21864" y="8162543"/>
            <a:ext cx="411480" cy="128270"/>
          </a:xfrm>
          <a:custGeom>
            <a:avLst/>
            <a:gdLst/>
            <a:ahLst/>
            <a:cxnLst/>
            <a:rect l="l" t="t" r="r" b="b"/>
            <a:pathLst>
              <a:path w="411480" h="128270">
                <a:moveTo>
                  <a:pt x="0" y="128015"/>
                </a:moveTo>
                <a:lnTo>
                  <a:pt x="411480" y="128015"/>
                </a:lnTo>
                <a:lnTo>
                  <a:pt x="411480" y="0"/>
                </a:lnTo>
                <a:lnTo>
                  <a:pt x="0" y="0"/>
                </a:lnTo>
                <a:lnTo>
                  <a:pt x="0" y="12801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80488" y="8497823"/>
            <a:ext cx="478790" cy="128270"/>
          </a:xfrm>
          <a:custGeom>
            <a:avLst/>
            <a:gdLst/>
            <a:ahLst/>
            <a:cxnLst/>
            <a:rect l="l" t="t" r="r" b="b"/>
            <a:pathLst>
              <a:path w="478789" h="128270">
                <a:moveTo>
                  <a:pt x="0" y="128015"/>
                </a:moveTo>
                <a:lnTo>
                  <a:pt x="478536" y="128015"/>
                </a:lnTo>
                <a:lnTo>
                  <a:pt x="478536" y="0"/>
                </a:lnTo>
                <a:lnTo>
                  <a:pt x="0" y="0"/>
                </a:lnTo>
                <a:lnTo>
                  <a:pt x="0" y="12801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31012" y="5418734"/>
            <a:ext cx="6270625" cy="3719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2880" marR="22860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2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45" dirty="0">
                <a:latin typeface="Arial"/>
                <a:cs typeface="Arial"/>
              </a:rPr>
              <a:t>v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ry,</a:t>
            </a:r>
            <a:r>
              <a:rPr sz="1000" spc="-10" dirty="0">
                <a:latin typeface="Arial"/>
                <a:cs typeface="Arial"/>
              </a:rPr>
              <a:t> bu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oda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-10" dirty="0">
                <a:latin typeface="Arial"/>
                <a:cs typeface="Arial"/>
              </a:rPr>
              <a:t>’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equ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35" dirty="0">
                <a:latin typeface="Arial"/>
                <a:cs typeface="Arial"/>
              </a:rPr>
              <a:t>p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en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uppo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li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pee</a:t>
            </a:r>
            <a:r>
              <a:rPr sz="1000" spc="15" dirty="0">
                <a:latin typeface="Arial"/>
                <a:cs typeface="Arial"/>
              </a:rPr>
              <a:t>d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ha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re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ha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10</a:t>
            </a:r>
            <a:r>
              <a:rPr sz="1000" dirty="0">
                <a:latin typeface="Arial"/>
                <a:cs typeface="Arial"/>
              </a:rPr>
              <a:t>0 M</a:t>
            </a:r>
            <a:r>
              <a:rPr sz="1000" spc="-35" dirty="0">
                <a:latin typeface="Arial"/>
                <a:cs typeface="Arial"/>
              </a:rPr>
              <a:t>b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ob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n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 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cc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e 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u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he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k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ghe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aul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en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-</a:t>
            </a:r>
            <a:r>
              <a:rPr sz="1000" spc="-10" dirty="0">
                <a:latin typeface="Arial"/>
                <a:cs typeface="Arial"/>
              </a:rPr>
              <a:t>band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h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tt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needed.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5" dirty="0">
                <a:latin typeface="Arial"/>
                <a:cs typeface="Arial"/>
              </a:rPr>
              <a:t>S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p </a:t>
            </a:r>
            <a:r>
              <a:rPr sz="1100" b="1" spc="-15" dirty="0">
                <a:latin typeface="Arial"/>
                <a:cs typeface="Arial"/>
              </a:rPr>
              <a:t>2</a:t>
            </a:r>
            <a:r>
              <a:rPr sz="1100" b="1" dirty="0">
                <a:latin typeface="Arial"/>
                <a:cs typeface="Arial"/>
              </a:rPr>
              <a:t>:  </a:t>
            </a:r>
            <a:r>
              <a:rPr sz="1100" b="1" spc="8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Ch</a:t>
            </a:r>
            <a:r>
              <a:rPr sz="1100" b="1" spc="10" dirty="0">
                <a:latin typeface="Arial"/>
                <a:cs typeface="Arial"/>
              </a:rPr>
              <a:t>a</a:t>
            </a:r>
            <a:r>
              <a:rPr sz="1100" b="1" spc="-5" dirty="0">
                <a:latin typeface="Arial"/>
                <a:cs typeface="Arial"/>
              </a:rPr>
              <a:t>ng</a:t>
            </a:r>
            <a:r>
              <a:rPr sz="1100" b="1" dirty="0">
                <a:latin typeface="Arial"/>
                <a:cs typeface="Arial"/>
              </a:rPr>
              <a:t>e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spc="-5" dirty="0">
                <a:latin typeface="Arial"/>
                <a:cs typeface="Arial"/>
              </a:rPr>
              <a:t>h</a:t>
            </a:r>
            <a:r>
              <a:rPr sz="1100" b="1" dirty="0">
                <a:latin typeface="Arial"/>
                <a:cs typeface="Arial"/>
              </a:rPr>
              <a:t>e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b</a:t>
            </a:r>
            <a:r>
              <a:rPr sz="1100" b="1" spc="10" dirty="0">
                <a:latin typeface="Arial"/>
                <a:cs typeface="Arial"/>
              </a:rPr>
              <a:t>a</a:t>
            </a:r>
            <a:r>
              <a:rPr sz="1100" b="1" spc="-5" dirty="0">
                <a:latin typeface="Arial"/>
                <a:cs typeface="Arial"/>
              </a:rPr>
              <a:t>nd</a:t>
            </a:r>
            <a:r>
              <a:rPr sz="1100" b="1" spc="-20" dirty="0">
                <a:latin typeface="Arial"/>
                <a:cs typeface="Arial"/>
              </a:rPr>
              <a:t>wi</a:t>
            </a:r>
            <a:r>
              <a:rPr sz="1100" b="1" spc="-5" dirty="0">
                <a:latin typeface="Arial"/>
                <a:cs typeface="Arial"/>
              </a:rPr>
              <a:t>d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dirty="0">
                <a:latin typeface="Arial"/>
                <a:cs typeface="Arial"/>
              </a:rPr>
              <a:t>h </a:t>
            </a:r>
            <a:r>
              <a:rPr sz="1100" b="1" spc="-10" dirty="0">
                <a:latin typeface="Arial"/>
                <a:cs typeface="Arial"/>
              </a:rPr>
              <a:t>f</a:t>
            </a:r>
            <a:r>
              <a:rPr sz="1100" b="1" spc="-5" dirty="0">
                <a:latin typeface="Arial"/>
                <a:cs typeface="Arial"/>
              </a:rPr>
              <a:t>o</a:t>
            </a:r>
            <a:r>
              <a:rPr sz="1100" b="1" dirty="0">
                <a:latin typeface="Arial"/>
                <a:cs typeface="Arial"/>
              </a:rPr>
              <a:t>r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10" dirty="0">
                <a:latin typeface="Arial"/>
                <a:cs typeface="Arial"/>
              </a:rPr>
              <a:t>a</a:t>
            </a:r>
            <a:r>
              <a:rPr sz="1100" b="1" dirty="0">
                <a:latin typeface="Arial"/>
                <a:cs typeface="Arial"/>
              </a:rPr>
              <a:t>n </a:t>
            </a:r>
            <a:r>
              <a:rPr sz="1100" b="1" spc="-20" dirty="0">
                <a:latin typeface="Arial"/>
                <a:cs typeface="Arial"/>
              </a:rPr>
              <a:t>i</a:t>
            </a:r>
            <a:r>
              <a:rPr sz="1100" b="1" spc="-5" dirty="0">
                <a:latin typeface="Arial"/>
                <a:cs typeface="Arial"/>
              </a:rPr>
              <a:t>n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r</a:t>
            </a:r>
            <a:r>
              <a:rPr sz="1100" b="1" spc="-10" dirty="0">
                <a:latin typeface="Arial"/>
                <a:cs typeface="Arial"/>
              </a:rPr>
              <a:t>f</a:t>
            </a:r>
            <a:r>
              <a:rPr sz="1100" b="1" spc="10" dirty="0">
                <a:latin typeface="Arial"/>
                <a:cs typeface="Arial"/>
              </a:rPr>
              <a:t>a</a:t>
            </a:r>
            <a:r>
              <a:rPr sz="1100" b="1" spc="-15" dirty="0">
                <a:latin typeface="Arial"/>
                <a:cs typeface="Arial"/>
              </a:rPr>
              <a:t>c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83515" marR="5080" indent="-635">
              <a:lnSpc>
                <a:spcPts val="1150"/>
              </a:lnSpc>
              <a:spcBef>
                <a:spcPts val="825"/>
              </a:spcBef>
            </a:pPr>
            <a:r>
              <a:rPr sz="1000" spc="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l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li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k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band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h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il</a:t>
            </a:r>
            <a:r>
              <a:rPr sz="1000" dirty="0">
                <a:latin typeface="Arial"/>
                <a:cs typeface="Arial"/>
              </a:rPr>
              <a:t>l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aul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154</a:t>
            </a:r>
            <a:r>
              <a:rPr sz="1000" dirty="0">
                <a:latin typeface="Arial"/>
                <a:cs typeface="Arial"/>
              </a:rPr>
              <a:t>4 </a:t>
            </a:r>
            <a:r>
              <a:rPr sz="1000" spc="-5" dirty="0">
                <a:latin typeface="Arial"/>
                <a:cs typeface="Arial"/>
              </a:rPr>
              <a:t>K</a:t>
            </a:r>
            <a:r>
              <a:rPr sz="1000" spc="-10" dirty="0">
                <a:latin typeface="Arial"/>
                <a:cs typeface="Arial"/>
              </a:rPr>
              <a:t>b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25" dirty="0">
                <a:latin typeface="Arial"/>
                <a:cs typeface="Arial"/>
              </a:rPr>
              <a:t> (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ha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).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h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no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ual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pe</a:t>
            </a:r>
            <a:r>
              <a:rPr sz="1000" spc="15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l </a:t>
            </a:r>
            <a:r>
              <a:rPr sz="1000" spc="15" dirty="0">
                <a:latin typeface="Arial"/>
                <a:cs typeface="Arial"/>
              </a:rPr>
              <a:t>li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k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band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h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tt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l </a:t>
            </a:r>
            <a:r>
              <a:rPr sz="1000" spc="-10" dirty="0">
                <a:latin typeface="Arial"/>
                <a:cs typeface="Arial"/>
              </a:rPr>
              <a:t>nee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-10" dirty="0">
                <a:latin typeface="Arial"/>
                <a:cs typeface="Arial"/>
              </a:rPr>
              <a:t>b</a:t>
            </a:r>
            <a:r>
              <a:rPr sz="1000" dirty="0">
                <a:latin typeface="Arial"/>
                <a:cs typeface="Arial"/>
              </a:rPr>
              <a:t>e c</a:t>
            </a:r>
            <a:r>
              <a:rPr sz="1000" spc="-10" dirty="0">
                <a:latin typeface="Arial"/>
                <a:cs typeface="Arial"/>
              </a:rPr>
              <a:t>hange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ch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ua</a:t>
            </a:r>
            <a:r>
              <a:rPr sz="1000" dirty="0">
                <a:latin typeface="Arial"/>
                <a:cs typeface="Arial"/>
              </a:rPr>
              <a:t>l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pee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-10" dirty="0">
                <a:latin typeface="Arial"/>
                <a:cs typeface="Arial"/>
              </a:rPr>
              <a:t>al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w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he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e 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-10" dirty="0">
                <a:latin typeface="Arial"/>
                <a:cs typeface="Arial"/>
              </a:rPr>
              <a:t>b</a:t>
            </a:r>
            <a:r>
              <a:rPr sz="1000" dirty="0">
                <a:latin typeface="Arial"/>
                <a:cs typeface="Arial"/>
              </a:rPr>
              <a:t>e c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u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d 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c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25" dirty="0">
                <a:latin typeface="Arial"/>
                <a:cs typeface="Arial"/>
              </a:rPr>
              <a:t>P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 U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b</a:t>
            </a:r>
            <a:r>
              <a:rPr sz="1000" b="1" spc="-10" dirty="0">
                <a:latin typeface="Arial"/>
                <a:cs typeface="Arial"/>
              </a:rPr>
              <a:t>a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spc="-20" dirty="0">
                <a:latin typeface="Arial"/>
                <a:cs typeface="Arial"/>
              </a:rPr>
              <a:t>dw</a:t>
            </a:r>
            <a:r>
              <a:rPr sz="1000" b="1" spc="5" dirty="0">
                <a:latin typeface="Arial"/>
                <a:cs typeface="Arial"/>
              </a:rPr>
              <a:t>id</a:t>
            </a:r>
            <a:r>
              <a:rPr sz="1000" b="1" spc="-25" dirty="0">
                <a:latin typeface="Arial"/>
                <a:cs typeface="Arial"/>
              </a:rPr>
              <a:t>t</a:t>
            </a:r>
            <a:r>
              <a:rPr sz="1000" b="1" dirty="0">
                <a:latin typeface="Arial"/>
                <a:cs typeface="Arial"/>
              </a:rPr>
              <a:t>h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35" dirty="0">
                <a:latin typeface="Arial"/>
                <a:cs typeface="Arial"/>
              </a:rPr>
              <a:t>d</a:t>
            </a:r>
            <a:r>
              <a:rPr sz="1000" spc="15" dirty="0">
                <a:latin typeface="Arial"/>
                <a:cs typeface="Arial"/>
              </a:rPr>
              <a:t>j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band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h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tt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ng 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183515" marR="182880" indent="-635">
              <a:lnSpc>
                <a:spcPts val="1150"/>
              </a:lnSpc>
              <a:spcBef>
                <a:spcPts val="575"/>
              </a:spcBef>
            </a:pPr>
            <a:r>
              <a:rPr sz="1000" b="1" spc="-10" dirty="0">
                <a:latin typeface="Arial"/>
                <a:cs typeface="Arial"/>
              </a:rPr>
              <a:t>N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on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ep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10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ha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b</a:t>
            </a:r>
            <a:r>
              <a:rPr sz="1000" b="1" spc="-10" dirty="0">
                <a:latin typeface="Arial"/>
                <a:cs typeface="Arial"/>
              </a:rPr>
              <a:t>a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spc="-20" dirty="0">
                <a:latin typeface="Arial"/>
                <a:cs typeface="Arial"/>
              </a:rPr>
              <a:t>dw</a:t>
            </a:r>
            <a:r>
              <a:rPr sz="1000" b="1" spc="5" dirty="0">
                <a:latin typeface="Arial"/>
                <a:cs typeface="Arial"/>
              </a:rPr>
              <a:t>id</a:t>
            </a:r>
            <a:r>
              <a:rPr sz="1000" b="1" spc="-25" dirty="0">
                <a:latin typeface="Arial"/>
                <a:cs typeface="Arial"/>
              </a:rPr>
              <a:t>t</a:t>
            </a:r>
            <a:r>
              <a:rPr sz="1000" b="1" dirty="0">
                <a:latin typeface="Arial"/>
                <a:cs typeface="Arial"/>
              </a:rPr>
              <a:t>h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l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hang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ph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al ban</a:t>
            </a:r>
            <a:r>
              <a:rPr sz="1000" spc="15" dirty="0">
                <a:latin typeface="Arial"/>
                <a:cs typeface="Arial"/>
              </a:rPr>
              <a:t>d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peed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li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k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35" dirty="0">
                <a:latin typeface="Arial"/>
                <a:cs typeface="Arial"/>
              </a:rPr>
              <a:t>d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ban</a:t>
            </a:r>
            <a:r>
              <a:rPr sz="1000" spc="15" dirty="0">
                <a:latin typeface="Arial"/>
                <a:cs typeface="Arial"/>
              </a:rPr>
              <a:t>d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h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d</a:t>
            </a:r>
            <a:r>
              <a:rPr sz="1000" spc="-10" dirty="0">
                <a:latin typeface="Arial"/>
                <a:cs typeface="Arial"/>
              </a:rPr>
              <a:t> b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25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c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e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doe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no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35" dirty="0">
                <a:latin typeface="Arial"/>
                <a:cs typeface="Arial"/>
              </a:rPr>
              <a:t>d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ua</a:t>
            </a:r>
            <a:r>
              <a:rPr sz="1000" dirty="0">
                <a:latin typeface="Arial"/>
                <a:cs typeface="Arial"/>
              </a:rPr>
              <a:t>l </a:t>
            </a:r>
            <a:r>
              <a:rPr sz="1000" spc="-10" dirty="0">
                <a:latin typeface="Arial"/>
                <a:cs typeface="Arial"/>
              </a:rPr>
              <a:t>band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h (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peed</a:t>
            </a:r>
            <a:r>
              <a:rPr sz="1000" dirty="0">
                <a:latin typeface="Arial"/>
                <a:cs typeface="Arial"/>
              </a:rPr>
              <a:t>)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k</a:t>
            </a:r>
            <a:r>
              <a:rPr sz="100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412115" marR="14604" indent="-229235">
              <a:lnSpc>
                <a:spcPts val="1150"/>
              </a:lnSpc>
              <a:spcBef>
                <a:spcPts val="600"/>
              </a:spcBef>
            </a:pP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.  </a:t>
            </a:r>
            <a:r>
              <a:rPr sz="1000" spc="13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15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h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dirty="0">
                <a:latin typeface="Arial"/>
                <a:cs typeface="Arial"/>
              </a:rPr>
              <a:t>w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in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-10" dirty="0">
                <a:latin typeface="Arial"/>
                <a:cs typeface="Arial"/>
              </a:rPr>
              <a:t>er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10" dirty="0">
                <a:latin typeface="Arial"/>
                <a:cs typeface="Arial"/>
              </a:rPr>
              <a:t>ac</a:t>
            </a:r>
            <a:r>
              <a:rPr sz="1000" b="1" dirty="0">
                <a:latin typeface="Arial"/>
                <a:cs typeface="Arial"/>
              </a:rPr>
              <a:t>e </a:t>
            </a:r>
            <a:r>
              <a:rPr sz="1000" b="1" spc="-10" dirty="0">
                <a:latin typeface="Arial"/>
                <a:cs typeface="Arial"/>
              </a:rPr>
              <a:t>s0</a:t>
            </a:r>
            <a:r>
              <a:rPr sz="1000" b="1" spc="5" dirty="0">
                <a:latin typeface="Arial"/>
                <a:cs typeface="Arial"/>
              </a:rPr>
              <a:t>/</a:t>
            </a:r>
            <a:r>
              <a:rPr sz="1000" b="1" spc="-10" dirty="0">
                <a:latin typeface="Arial"/>
                <a:cs typeface="Arial"/>
              </a:rPr>
              <a:t>0</a:t>
            </a:r>
            <a:r>
              <a:rPr sz="1000" b="1" spc="5" dirty="0">
                <a:latin typeface="Arial"/>
                <a:cs typeface="Arial"/>
              </a:rPr>
              <a:t>/</a:t>
            </a:r>
            <a:r>
              <a:rPr sz="1000" b="1" dirty="0">
                <a:latin typeface="Arial"/>
                <a:cs typeface="Arial"/>
              </a:rPr>
              <a:t>0</a:t>
            </a:r>
            <a:r>
              <a:rPr sz="1000" b="1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1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-3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w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c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rr</a:t>
            </a:r>
            <a:r>
              <a:rPr sz="1000" spc="-10" dirty="0">
                <a:latin typeface="Arial"/>
                <a:cs typeface="Arial"/>
              </a:rPr>
              <a:t>en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band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h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tt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35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E</a:t>
            </a:r>
            <a:r>
              <a:rPr sz="1000" spc="45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en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houg</a:t>
            </a:r>
            <a:r>
              <a:rPr sz="1000" dirty="0">
                <a:latin typeface="Arial"/>
                <a:cs typeface="Arial"/>
              </a:rPr>
              <a:t>h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c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c</a:t>
            </a:r>
            <a:r>
              <a:rPr sz="1000" dirty="0">
                <a:latin typeface="Arial"/>
                <a:cs typeface="Arial"/>
              </a:rPr>
              <a:t>k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10" dirty="0">
                <a:latin typeface="Arial"/>
                <a:cs typeface="Arial"/>
              </a:rPr>
              <a:t> l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k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pee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35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ce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-10" dirty="0">
                <a:latin typeface="Arial"/>
                <a:cs typeface="Arial"/>
              </a:rPr>
              <a:t>128</a:t>
            </a:r>
            <a:r>
              <a:rPr sz="1000" spc="-5" dirty="0">
                <a:latin typeface="Arial"/>
                <a:cs typeface="Arial"/>
              </a:rPr>
              <a:t>K</a:t>
            </a:r>
            <a:r>
              <a:rPr sz="1000" spc="-10" dirty="0">
                <a:latin typeface="Arial"/>
                <a:cs typeface="Arial"/>
              </a:rPr>
              <a:t>b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band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h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il</a:t>
            </a:r>
            <a:r>
              <a:rPr sz="1000" dirty="0">
                <a:latin typeface="Arial"/>
                <a:cs typeface="Arial"/>
              </a:rPr>
              <a:t>l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ho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ng 1544</a:t>
            </a:r>
            <a:r>
              <a:rPr sz="1000" spc="-5" dirty="0">
                <a:latin typeface="Arial"/>
                <a:cs typeface="Arial"/>
              </a:rPr>
              <a:t>K</a:t>
            </a:r>
            <a:r>
              <a:rPr sz="1000" spc="-10" dirty="0">
                <a:latin typeface="Arial"/>
                <a:cs typeface="Arial"/>
              </a:rPr>
              <a:t>b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412115">
              <a:lnSpc>
                <a:spcPct val="100000"/>
              </a:lnSpc>
              <a:spcBef>
                <a:spcPts val="425"/>
              </a:spcBef>
            </a:pPr>
            <a:r>
              <a:rPr sz="1000" spc="-5" dirty="0">
                <a:latin typeface="Courier New"/>
                <a:cs typeface="Courier New"/>
              </a:rPr>
              <a:t>R1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sho</a:t>
            </a:r>
            <a:r>
              <a:rPr sz="1000" b="1" dirty="0">
                <a:latin typeface="Courier New"/>
                <a:cs typeface="Courier New"/>
              </a:rPr>
              <a:t>w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interfac</a:t>
            </a:r>
            <a:r>
              <a:rPr sz="1000" b="1" dirty="0">
                <a:latin typeface="Courier New"/>
                <a:cs typeface="Courier New"/>
              </a:rPr>
              <a:t>e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s0/0/0</a:t>
            </a:r>
            <a:endParaRPr sz="1000">
              <a:latin typeface="Courier New"/>
              <a:cs typeface="Courier New"/>
            </a:endParaRPr>
          </a:p>
          <a:p>
            <a:pPr marL="551815" marR="3242310" indent="-140335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Se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p 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w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W</a:t>
            </a:r>
            <a:r>
              <a:rPr sz="900" spc="5" dirty="0">
                <a:latin typeface="Courier New"/>
                <a:cs typeface="Courier New"/>
              </a:rPr>
              <a:t>IC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al 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30</a:t>
            </a:r>
            <a:endParaRPr sz="900">
              <a:latin typeface="Courier New"/>
              <a:cs typeface="Courier New"/>
            </a:endParaRPr>
          </a:p>
          <a:p>
            <a:pPr marL="756285" marR="2279015" indent="-204470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TU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5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y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s,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W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5</a:t>
            </a:r>
            <a:r>
              <a:rPr sz="900" spc="5" dirty="0">
                <a:latin typeface="Courier New"/>
                <a:cs typeface="Courier New"/>
              </a:rPr>
              <a:t>44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K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c,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LY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c, 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5</a:t>
            </a:r>
            <a:r>
              <a:rPr sz="900" spc="5" dirty="0">
                <a:latin typeface="Courier New"/>
                <a:cs typeface="Courier New"/>
              </a:rPr>
              <a:t>5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5</a:t>
            </a:r>
            <a:r>
              <a:rPr sz="900" spc="5" dirty="0">
                <a:latin typeface="Courier New"/>
                <a:cs typeface="Courier New"/>
              </a:rPr>
              <a:t>5,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x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5</a:t>
            </a:r>
            <a:r>
              <a:rPr sz="900" spc="5" dirty="0">
                <a:latin typeface="Courier New"/>
                <a:cs typeface="Courier New"/>
              </a:rPr>
              <a:t>5,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x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55</a:t>
            </a:r>
            <a:endParaRPr sz="900">
              <a:latin typeface="Courier New"/>
              <a:cs typeface="Courier New"/>
            </a:endParaRPr>
          </a:p>
          <a:p>
            <a:pPr marL="551815" marR="3244850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on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C,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k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et K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ve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(</a:t>
            </a:r>
            <a:r>
              <a:rPr sz="900" spc="5" dirty="0">
                <a:latin typeface="Courier New"/>
                <a:cs typeface="Courier New"/>
              </a:rPr>
              <a:t>10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c)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14400" y="5114638"/>
            <a:ext cx="6142355" cy="0"/>
          </a:xfrm>
          <a:custGeom>
            <a:avLst/>
            <a:gdLst/>
            <a:ahLst/>
            <a:cxnLst/>
            <a:rect l="l" t="t" r="r" b="b"/>
            <a:pathLst>
              <a:path w="6142355">
                <a:moveTo>
                  <a:pt x="0" y="0"/>
                </a:moveTo>
                <a:lnTo>
                  <a:pt x="6142233" y="0"/>
                </a:lnTo>
              </a:path>
            </a:pathLst>
          </a:custGeom>
          <a:ln w="8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4400" y="5334057"/>
            <a:ext cx="6142355" cy="0"/>
          </a:xfrm>
          <a:custGeom>
            <a:avLst/>
            <a:gdLst/>
            <a:ahLst/>
            <a:cxnLst/>
            <a:rect l="l" t="t" r="r" b="b"/>
            <a:pathLst>
              <a:path w="6142355">
                <a:moveTo>
                  <a:pt x="0" y="0"/>
                </a:moveTo>
                <a:lnTo>
                  <a:pt x="6142233" y="0"/>
                </a:lnTo>
              </a:path>
            </a:pathLst>
          </a:custGeom>
          <a:ln w="8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-15" dirty="0"/>
              <a:t> </a:t>
            </a:r>
            <a:r>
              <a:rPr spc="5" dirty="0"/>
              <a:t>2</a:t>
            </a:r>
            <a:r>
              <a:rPr spc="-15" dirty="0"/>
              <a:t>0</a:t>
            </a:r>
            <a:r>
              <a:rPr spc="5" dirty="0"/>
              <a:t>1</a:t>
            </a:r>
            <a:r>
              <a:rPr spc="-5" dirty="0"/>
              <a:t>7</a:t>
            </a:r>
            <a:r>
              <a:rPr spc="-20" dirty="0"/>
              <a:t> </a:t>
            </a:r>
            <a:r>
              <a:rPr spc="15" dirty="0"/>
              <a:t>C</a:t>
            </a:r>
            <a:r>
              <a:rPr spc="-15" dirty="0"/>
              <a:t>i</a:t>
            </a:r>
            <a:r>
              <a:rPr spc="0" dirty="0"/>
              <a:t>s</a:t>
            </a:r>
            <a:r>
              <a:rPr spc="25" dirty="0"/>
              <a:t>c</a:t>
            </a:r>
            <a:r>
              <a:rPr spc="-5" dirty="0"/>
              <a:t>o</a:t>
            </a:r>
            <a:r>
              <a:rPr spc="-20" dirty="0"/>
              <a:t> </a:t>
            </a:r>
            <a:r>
              <a:rPr spc="-15" dirty="0"/>
              <a:t>an</a:t>
            </a:r>
            <a:r>
              <a:rPr spc="5" dirty="0"/>
              <a:t>d/</a:t>
            </a:r>
            <a:r>
              <a:rPr spc="-40" dirty="0"/>
              <a:t>o</a:t>
            </a:r>
            <a:r>
              <a:rPr spc="-5" dirty="0"/>
              <a:t>r</a:t>
            </a:r>
            <a:r>
              <a:rPr spc="15" dirty="0"/>
              <a:t> </a:t>
            </a:r>
            <a:r>
              <a:rPr spc="-15" dirty="0"/>
              <a:t>i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-40" dirty="0"/>
              <a:t>a</a:t>
            </a:r>
            <a:r>
              <a:rPr spc="5" dirty="0"/>
              <a:t>ff</a:t>
            </a:r>
            <a:r>
              <a:rPr spc="-15" dirty="0"/>
              <a:t>il</a:t>
            </a:r>
            <a:r>
              <a:rPr spc="5" dirty="0"/>
              <a:t>i</a:t>
            </a:r>
            <a:r>
              <a:rPr spc="-15" dirty="0"/>
              <a:t>a</a:t>
            </a:r>
            <a:r>
              <a:rPr spc="5" dirty="0"/>
              <a:t>t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5" dirty="0"/>
              <a:t>A</a:t>
            </a:r>
            <a:r>
              <a:rPr spc="-15" dirty="0"/>
              <a:t>l</a:t>
            </a:r>
            <a:r>
              <a:rPr spc="-5" dirty="0"/>
              <a:t>l</a:t>
            </a:r>
            <a:r>
              <a:rPr spc="-15" dirty="0"/>
              <a:t> </a:t>
            </a:r>
            <a:r>
              <a:rPr spc="10" dirty="0"/>
              <a:t>r</a:t>
            </a:r>
            <a:r>
              <a:rPr spc="-15" dirty="0"/>
              <a:t>i</a:t>
            </a:r>
            <a:r>
              <a:rPr spc="5" dirty="0"/>
              <a:t>g</a:t>
            </a:r>
            <a:r>
              <a:rPr spc="-15" dirty="0"/>
              <a:t>h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15" dirty="0"/>
              <a:t>e</a:t>
            </a:r>
            <a:r>
              <a:rPr spc="10" dirty="0"/>
              <a:t>r</a:t>
            </a:r>
            <a:r>
              <a:rPr spc="-20" dirty="0"/>
              <a:t>v</a:t>
            </a:r>
            <a:r>
              <a:rPr spc="-15" dirty="0"/>
              <a:t>e</a:t>
            </a:r>
            <a:r>
              <a:rPr spc="5" dirty="0"/>
              <a:t>d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10" dirty="0"/>
              <a:t>T</a:t>
            </a:r>
            <a:r>
              <a:rPr spc="-15" dirty="0"/>
              <a:t>hi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5" dirty="0"/>
              <a:t>d</a:t>
            </a:r>
            <a:r>
              <a:rPr spc="-40" dirty="0"/>
              <a:t>o</a:t>
            </a:r>
            <a:r>
              <a:rPr spc="25" dirty="0"/>
              <a:t>c</a:t>
            </a:r>
            <a:r>
              <a:rPr spc="-15" dirty="0"/>
              <a:t>u</a:t>
            </a:r>
            <a:r>
              <a:rPr dirty="0"/>
              <a:t>m</a:t>
            </a:r>
            <a:r>
              <a:rPr spc="-15" dirty="0"/>
              <a:t>e</a:t>
            </a:r>
            <a:r>
              <a:rPr spc="5" dirty="0"/>
              <a:t>n</a:t>
            </a:r>
            <a:r>
              <a:rPr spc="-5" dirty="0"/>
              <a:t>t</a:t>
            </a:r>
            <a:r>
              <a:rPr spc="-15" dirty="0"/>
              <a:t> </a:t>
            </a:r>
            <a:r>
              <a:rPr spc="5" dirty="0"/>
              <a:t>i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-10" dirty="0"/>
              <a:t>C</a:t>
            </a:r>
            <a:r>
              <a:rPr spc="-15" dirty="0"/>
              <a:t>i</a:t>
            </a:r>
            <a:r>
              <a:rPr spc="0" dirty="0"/>
              <a:t>sc</a:t>
            </a:r>
            <a:r>
              <a:rPr spc="-5" dirty="0"/>
              <a:t>o</a:t>
            </a:r>
            <a:r>
              <a:rPr spc="-15" dirty="0"/>
              <a:t> P</a:t>
            </a:r>
            <a:r>
              <a:rPr spc="5" dirty="0"/>
              <a:t>u</a:t>
            </a:r>
            <a:r>
              <a:rPr spc="-15" dirty="0"/>
              <a:t>b</a:t>
            </a:r>
            <a:r>
              <a:rPr spc="5" dirty="0"/>
              <a:t>l</a:t>
            </a:r>
            <a:r>
              <a:rPr spc="-15" dirty="0"/>
              <a:t>i</a:t>
            </a:r>
            <a:r>
              <a:rPr spc="0" dirty="0"/>
              <a:t>c</a:t>
            </a:r>
            <a:r>
              <a:rPr spc="-5" dirty="0"/>
              <a:t>.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P</a:t>
            </a:r>
            <a:r>
              <a:rPr spc="-40" dirty="0"/>
              <a:t>a</a:t>
            </a:r>
            <a:r>
              <a:rPr spc="5" dirty="0"/>
              <a:t>g</a:t>
            </a:r>
            <a:r>
              <a:rPr spc="-5" dirty="0"/>
              <a:t>e</a:t>
            </a:r>
            <a:r>
              <a:rPr spc="5" dirty="0"/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17</a:t>
            </a:fld>
            <a:r>
              <a:rPr b="1" spc="5" dirty="0">
                <a:latin typeface="Arial"/>
                <a:cs typeface="Arial"/>
              </a:rPr>
              <a:t> </a:t>
            </a:r>
            <a:r>
              <a:rPr spc="-40" dirty="0"/>
              <a:t>o</a:t>
            </a:r>
            <a:r>
              <a:rPr spc="-5" dirty="0"/>
              <a:t>f</a:t>
            </a:r>
            <a:r>
              <a:rPr spc="35" dirty="0"/>
              <a:t> </a:t>
            </a:r>
            <a:r>
              <a:rPr b="1" spc="5" dirty="0">
                <a:latin typeface="Arial"/>
                <a:cs typeface="Arial"/>
              </a:rPr>
              <a:t>28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499262"/>
            <a:ext cx="6155690" cy="2964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424554" algn="ctr">
              <a:lnSpc>
                <a:spcPct val="100000"/>
              </a:lnSpc>
            </a:pP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b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20" dirty="0">
                <a:latin typeface="Arial"/>
                <a:cs typeface="Arial"/>
              </a:rPr>
              <a:t>ig</a:t>
            </a:r>
            <a:r>
              <a:rPr sz="1000" b="1" spc="5" dirty="0">
                <a:latin typeface="Arial"/>
                <a:cs typeface="Arial"/>
              </a:rPr>
              <a:t>u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spc="-20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g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Bas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c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spc="-20" dirty="0">
                <a:latin typeface="Arial"/>
                <a:cs typeface="Arial"/>
              </a:rPr>
              <a:t>g</a:t>
            </a: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35" dirty="0">
                <a:latin typeface="Arial"/>
                <a:cs typeface="Arial"/>
              </a:rPr>
              <a:t>A</a:t>
            </a:r>
            <a:r>
              <a:rPr sz="1000" b="1" spc="-10" dirty="0">
                <a:latin typeface="Arial"/>
                <a:cs typeface="Arial"/>
              </a:rPr>
              <a:t>re</a:t>
            </a:r>
            <a:r>
              <a:rPr sz="1000" b="1" dirty="0">
                <a:latin typeface="Arial"/>
                <a:cs typeface="Arial"/>
              </a:rPr>
              <a:t>a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5" dirty="0">
                <a:latin typeface="Arial"/>
                <a:cs typeface="Arial"/>
              </a:rPr>
              <a:t>SP</a:t>
            </a:r>
            <a:r>
              <a:rPr sz="1000" b="1" spc="5" dirty="0">
                <a:latin typeface="Arial"/>
                <a:cs typeface="Arial"/>
              </a:rPr>
              <a:t>F</a:t>
            </a:r>
            <a:r>
              <a:rPr sz="1000" b="1" spc="-10" dirty="0">
                <a:latin typeface="Arial"/>
                <a:cs typeface="Arial"/>
              </a:rPr>
              <a:t>v2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844"/>
              </a:spcBef>
            </a:pPr>
            <a:r>
              <a:rPr sz="900" spc="5" dirty="0">
                <a:latin typeface="Courier New"/>
                <a:cs typeface="Courier New"/>
              </a:rPr>
              <a:t>&lt;O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ut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d&gt;</a:t>
            </a:r>
            <a:endParaRPr sz="900">
              <a:latin typeface="Courier New"/>
              <a:cs typeface="Courier New"/>
            </a:endParaRPr>
          </a:p>
          <a:p>
            <a:pPr marL="469265" marR="5080" indent="-228600" algn="just">
              <a:lnSpc>
                <a:spcPts val="1150"/>
              </a:lnSpc>
              <a:spcBef>
                <a:spcPts val="700"/>
              </a:spcBef>
            </a:pPr>
            <a:r>
              <a:rPr sz="1000" spc="-10" dirty="0">
                <a:latin typeface="Arial"/>
                <a:cs typeface="Arial"/>
              </a:rPr>
              <a:t>b</a:t>
            </a:r>
            <a:r>
              <a:rPr sz="1000" dirty="0">
                <a:latin typeface="Arial"/>
                <a:cs typeface="Arial"/>
              </a:rPr>
              <a:t>.  </a:t>
            </a:r>
            <a:r>
              <a:rPr sz="1000" spc="13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15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h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dirty="0">
                <a:latin typeface="Arial"/>
                <a:cs typeface="Arial"/>
              </a:rPr>
              <a:t>w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p</a:t>
            </a:r>
            <a:r>
              <a:rPr sz="1000" b="1" spc="-10" dirty="0">
                <a:latin typeface="Arial"/>
                <a:cs typeface="Arial"/>
              </a:rPr>
              <a:t> r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spc="5" dirty="0">
                <a:latin typeface="Arial"/>
                <a:cs typeface="Arial"/>
              </a:rPr>
              <a:t>u</a:t>
            </a:r>
            <a:r>
              <a:rPr sz="1000" b="1" dirty="0">
                <a:latin typeface="Arial"/>
                <a:cs typeface="Arial"/>
              </a:rPr>
              <a:t>te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p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1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ie</a:t>
            </a:r>
            <a:r>
              <a:rPr sz="1000" dirty="0">
                <a:latin typeface="Arial"/>
                <a:cs typeface="Arial"/>
              </a:rPr>
              <a:t>w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cc</a:t>
            </a:r>
            <a:r>
              <a:rPr sz="1000" spc="-35" dirty="0">
                <a:latin typeface="Arial"/>
                <a:cs typeface="Arial"/>
              </a:rPr>
              <a:t>u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d 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rk </a:t>
            </a:r>
            <a:r>
              <a:rPr sz="1000" spc="-10" dirty="0">
                <a:latin typeface="Arial"/>
                <a:cs typeface="Arial"/>
              </a:rPr>
              <a:t>192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168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23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2</a:t>
            </a:r>
            <a:r>
              <a:rPr sz="1000" dirty="0">
                <a:latin typeface="Arial"/>
                <a:cs typeface="Arial"/>
              </a:rPr>
              <a:t>4 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 No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ha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he</a:t>
            </a:r>
            <a:r>
              <a:rPr sz="1000" dirty="0">
                <a:latin typeface="Arial"/>
                <a:cs typeface="Arial"/>
              </a:rPr>
              <a:t>re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re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-10" dirty="0">
                <a:latin typeface="Arial"/>
                <a:cs typeface="Arial"/>
              </a:rPr>
              <a:t>equa</a:t>
            </a:r>
            <a:r>
              <a:rPr sz="1000" dirty="0">
                <a:latin typeface="Arial"/>
                <a:cs typeface="Arial"/>
              </a:rPr>
              <a:t>l-c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spc="-10" dirty="0">
                <a:latin typeface="Arial"/>
                <a:cs typeface="Arial"/>
              </a:rPr>
              <a:t>128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192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168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23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24 ne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rk,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on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a 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35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dirty="0">
                <a:latin typeface="Arial"/>
                <a:cs typeface="Arial"/>
              </a:rPr>
              <a:t>0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on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a 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35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1.</a:t>
            </a:r>
            <a:endParaRPr sz="1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25"/>
              </a:spcBef>
            </a:pPr>
            <a:r>
              <a:rPr sz="1000" spc="-5" dirty="0">
                <a:latin typeface="Courier New"/>
                <a:cs typeface="Courier New"/>
              </a:rPr>
              <a:t>R1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sho</a:t>
            </a:r>
            <a:r>
              <a:rPr sz="1000" b="1" dirty="0">
                <a:latin typeface="Courier New"/>
                <a:cs typeface="Courier New"/>
              </a:rPr>
              <a:t>w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</a:t>
            </a:r>
            <a:r>
              <a:rPr sz="1000" b="1" dirty="0">
                <a:latin typeface="Courier New"/>
                <a:cs typeface="Courier New"/>
              </a:rPr>
              <a:t>p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rout</a:t>
            </a:r>
            <a:r>
              <a:rPr sz="1000" b="1" dirty="0">
                <a:latin typeface="Courier New"/>
                <a:cs typeface="Courier New"/>
              </a:rPr>
              <a:t>e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ospf</a:t>
            </a:r>
            <a:endParaRPr sz="1000">
              <a:latin typeface="Courier New"/>
              <a:cs typeface="Courier New"/>
            </a:endParaRPr>
          </a:p>
          <a:p>
            <a:pPr marL="951230" marR="669925" indent="-481965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Co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GP 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P,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X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PF,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PF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ea</a:t>
            </a:r>
            <a:endParaRPr sz="900">
              <a:latin typeface="Courier New"/>
              <a:cs typeface="Courier New"/>
            </a:endParaRPr>
          </a:p>
          <a:p>
            <a:pPr marL="950594" marR="942340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N1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SA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x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y</a:t>
            </a:r>
            <a:r>
              <a:rPr sz="900" spc="5" dirty="0">
                <a:latin typeface="Courier New"/>
                <a:cs typeface="Courier New"/>
              </a:rPr>
              <a:t>pe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N2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SPF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2 E1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PF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xt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2</a:t>
            </a:r>
            <a:endParaRPr sz="900">
              <a:latin typeface="Courier New"/>
              <a:cs typeface="Courier New"/>
            </a:endParaRPr>
          </a:p>
          <a:p>
            <a:pPr marL="950594" marR="323850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y,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-IS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L2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-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-2 ia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-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a,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*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te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ef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t,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ic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te 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R,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w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SP</a:t>
            </a:r>
            <a:endParaRPr sz="900">
              <a:latin typeface="Courier New"/>
              <a:cs typeface="Courier New"/>
            </a:endParaRPr>
          </a:p>
          <a:p>
            <a:pPr marL="468630" indent="481330">
              <a:lnSpc>
                <a:spcPct val="100000"/>
              </a:lnSpc>
              <a:spcBef>
                <a:spcPts val="240"/>
              </a:spcBef>
            </a:pPr>
            <a:r>
              <a:rPr sz="900" spc="5" dirty="0">
                <a:latin typeface="Courier New"/>
                <a:cs typeface="Courier New"/>
              </a:rPr>
              <a:t>+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%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xt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op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v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de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468630">
              <a:lnSpc>
                <a:spcPct val="100000"/>
              </a:lnSpc>
              <a:spcBef>
                <a:spcPts val="525"/>
              </a:spcBef>
            </a:pPr>
            <a:r>
              <a:rPr sz="900" spc="5" dirty="0">
                <a:latin typeface="Courier New"/>
                <a:cs typeface="Courier New"/>
              </a:rPr>
              <a:t>Ga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w</a:t>
            </a:r>
            <a:r>
              <a:rPr sz="900" spc="5" dirty="0">
                <a:latin typeface="Courier New"/>
                <a:cs typeface="Courier New"/>
              </a:rPr>
              <a:t>ay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st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ot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9257" y="3656845"/>
            <a:ext cx="9525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O 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3675" y="3656845"/>
            <a:ext cx="434657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4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[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5]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ia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2,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4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[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5]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ia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2,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57527" y="3995928"/>
            <a:ext cx="1027430" cy="128270"/>
          </a:xfrm>
          <a:custGeom>
            <a:avLst/>
            <a:gdLst/>
            <a:ahLst/>
            <a:cxnLst/>
            <a:rect l="l" t="t" r="r" b="b"/>
            <a:pathLst>
              <a:path w="1027430" h="128270">
                <a:moveTo>
                  <a:pt x="0" y="128015"/>
                </a:moveTo>
                <a:lnTo>
                  <a:pt x="1027175" y="128015"/>
                </a:lnTo>
                <a:lnTo>
                  <a:pt x="1027175" y="0"/>
                </a:lnTo>
                <a:lnTo>
                  <a:pt x="0" y="0"/>
                </a:lnTo>
                <a:lnTo>
                  <a:pt x="0" y="12801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44718" y="3992595"/>
            <a:ext cx="270129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30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d,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300" y="4160235"/>
            <a:ext cx="9525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latin typeface="Courier New"/>
                <a:cs typeface="Courier New"/>
              </a:rPr>
              <a:t>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8915" y="4160235"/>
            <a:ext cx="427926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.0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[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8]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ia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3.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96183" y="4331208"/>
            <a:ext cx="207645" cy="128270"/>
          </a:xfrm>
          <a:custGeom>
            <a:avLst/>
            <a:gdLst/>
            <a:ahLst/>
            <a:cxnLst/>
            <a:rect l="l" t="t" r="r" b="b"/>
            <a:pathLst>
              <a:path w="207644" h="128270">
                <a:moveTo>
                  <a:pt x="0" y="128015"/>
                </a:moveTo>
                <a:lnTo>
                  <a:pt x="207263" y="128015"/>
                </a:lnTo>
                <a:lnTo>
                  <a:pt x="207263" y="0"/>
                </a:lnTo>
                <a:lnTo>
                  <a:pt x="0" y="0"/>
                </a:lnTo>
                <a:lnTo>
                  <a:pt x="0" y="12801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60847" y="4331208"/>
            <a:ext cx="753110" cy="128270"/>
          </a:xfrm>
          <a:custGeom>
            <a:avLst/>
            <a:gdLst/>
            <a:ahLst/>
            <a:cxnLst/>
            <a:rect l="l" t="t" r="r" b="b"/>
            <a:pathLst>
              <a:path w="753110" h="128270">
                <a:moveTo>
                  <a:pt x="0" y="128015"/>
                </a:moveTo>
                <a:lnTo>
                  <a:pt x="752855" y="128015"/>
                </a:lnTo>
                <a:lnTo>
                  <a:pt x="752855" y="0"/>
                </a:lnTo>
                <a:lnTo>
                  <a:pt x="0" y="0"/>
                </a:lnTo>
                <a:lnTo>
                  <a:pt x="0" y="12801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01700" y="4327875"/>
            <a:ext cx="5807075" cy="3173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526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[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8]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ia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2.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/0</a:t>
            </a:r>
            <a:endParaRPr sz="900">
              <a:latin typeface="Courier New"/>
              <a:cs typeface="Courier New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"/>
              <a:buAutoNum type="alphaLcPeriod" startAt="3"/>
              <a:tabLst>
                <a:tab pos="241935" algn="l"/>
              </a:tabLst>
            </a:pPr>
            <a:r>
              <a:rPr sz="1000" spc="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15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5" dirty="0">
                <a:latin typeface="Arial"/>
                <a:cs typeface="Arial"/>
              </a:rPr>
              <a:t>b</a:t>
            </a:r>
            <a:r>
              <a:rPr sz="1000" b="1" spc="-10" dirty="0">
                <a:latin typeface="Arial"/>
                <a:cs typeface="Arial"/>
              </a:rPr>
              <a:t>a</a:t>
            </a:r>
            <a:r>
              <a:rPr sz="1000" b="1" spc="-20" dirty="0">
                <a:latin typeface="Arial"/>
                <a:cs typeface="Arial"/>
              </a:rPr>
              <a:t>n</a:t>
            </a:r>
            <a:r>
              <a:rPr sz="1000" b="1" spc="5" dirty="0">
                <a:latin typeface="Arial"/>
                <a:cs typeface="Arial"/>
              </a:rPr>
              <a:t>d</a:t>
            </a:r>
            <a:r>
              <a:rPr sz="1000" b="1" spc="-20" dirty="0">
                <a:latin typeface="Arial"/>
                <a:cs typeface="Arial"/>
              </a:rPr>
              <a:t>w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spc="-20" dirty="0">
                <a:latin typeface="Arial"/>
                <a:cs typeface="Arial"/>
              </a:rPr>
              <a:t>d</a:t>
            </a:r>
            <a:r>
              <a:rPr sz="1000" b="1" dirty="0">
                <a:latin typeface="Arial"/>
                <a:cs typeface="Arial"/>
              </a:rPr>
              <a:t>th</a:t>
            </a:r>
            <a:r>
              <a:rPr sz="1000" b="1" spc="-10" dirty="0">
                <a:latin typeface="Arial"/>
                <a:cs typeface="Arial"/>
              </a:rPr>
              <a:t> 12</a:t>
            </a:r>
            <a:r>
              <a:rPr sz="1000" b="1" dirty="0">
                <a:latin typeface="Arial"/>
                <a:cs typeface="Arial"/>
              </a:rPr>
              <a:t>8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 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band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h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-10" dirty="0">
                <a:latin typeface="Arial"/>
                <a:cs typeface="Arial"/>
              </a:rPr>
              <a:t>128</a:t>
            </a:r>
            <a:r>
              <a:rPr sz="1000" spc="-5" dirty="0">
                <a:latin typeface="Arial"/>
                <a:cs typeface="Arial"/>
              </a:rPr>
              <a:t>K</a:t>
            </a:r>
            <a:r>
              <a:rPr sz="1000" spc="-10" dirty="0">
                <a:latin typeface="Arial"/>
                <a:cs typeface="Arial"/>
              </a:rPr>
              <a:t>b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430"/>
              </a:spcBef>
            </a:pPr>
            <a:r>
              <a:rPr sz="1000" spc="-5" dirty="0">
                <a:latin typeface="Courier New"/>
                <a:cs typeface="Courier New"/>
              </a:rPr>
              <a:t>R1(config)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interfac</a:t>
            </a:r>
            <a:r>
              <a:rPr sz="1000" b="1" dirty="0">
                <a:latin typeface="Courier New"/>
                <a:cs typeface="Courier New"/>
              </a:rPr>
              <a:t>e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s0/0/0</a:t>
            </a:r>
            <a:endParaRPr sz="10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ourier New"/>
                <a:cs typeface="Courier New"/>
              </a:rPr>
              <a:t>R1(config-if)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bandwidt</a:t>
            </a:r>
            <a:r>
              <a:rPr sz="1000" b="1" dirty="0">
                <a:latin typeface="Courier New"/>
                <a:cs typeface="Courier New"/>
              </a:rPr>
              <a:t>h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128</a:t>
            </a:r>
            <a:endParaRPr sz="1000">
              <a:latin typeface="Courier New"/>
              <a:cs typeface="Courier New"/>
            </a:endParaRPr>
          </a:p>
          <a:p>
            <a:pPr marL="241300" marR="5080" indent="-228600">
              <a:lnSpc>
                <a:spcPct val="97000"/>
              </a:lnSpc>
              <a:spcBef>
                <a:spcPts val="635"/>
              </a:spcBef>
              <a:buFont typeface="Arial"/>
              <a:buAutoNum type="alphaLcPeriod" startAt="4"/>
              <a:tabLst>
                <a:tab pos="241300" algn="l"/>
              </a:tabLst>
            </a:pPr>
            <a:r>
              <a:rPr sz="1000" spc="-10" dirty="0">
                <a:latin typeface="Arial"/>
                <a:cs typeface="Arial"/>
              </a:rPr>
              <a:t>Re</a:t>
            </a:r>
            <a:r>
              <a:rPr sz="1000" dirty="0">
                <a:latin typeface="Arial"/>
                <a:cs typeface="Arial"/>
              </a:rPr>
              <a:t>-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ho</a:t>
            </a:r>
            <a:r>
              <a:rPr sz="1000" b="1" dirty="0">
                <a:latin typeface="Arial"/>
                <a:cs typeface="Arial"/>
              </a:rPr>
              <a:t>w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p</a:t>
            </a:r>
            <a:r>
              <a:rPr sz="1000" b="1" spc="-10" dirty="0">
                <a:latin typeface="Arial"/>
                <a:cs typeface="Arial"/>
              </a:rPr>
              <a:t> r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spc="5" dirty="0">
                <a:latin typeface="Arial"/>
                <a:cs typeface="Arial"/>
              </a:rPr>
              <a:t>u</a:t>
            </a:r>
            <a:r>
              <a:rPr sz="1000" b="1" dirty="0">
                <a:latin typeface="Arial"/>
                <a:cs typeface="Arial"/>
              </a:rPr>
              <a:t>te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p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and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35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ab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onge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d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ys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he 192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168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23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2</a:t>
            </a:r>
            <a:r>
              <a:rPr sz="1000" dirty="0">
                <a:latin typeface="Arial"/>
                <a:cs typeface="Arial"/>
              </a:rPr>
              <a:t>4 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rk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spc="45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35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h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au</a:t>
            </a:r>
            <a:r>
              <a:rPr sz="1000" dirty="0">
                <a:latin typeface="Arial"/>
                <a:cs typeface="Arial"/>
              </a:rPr>
              <a:t>se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be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on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h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he 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no</a:t>
            </a:r>
            <a:r>
              <a:rPr sz="1000" dirty="0">
                <a:latin typeface="Arial"/>
                <a:cs typeface="Arial"/>
              </a:rPr>
              <a:t>w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1.</a:t>
            </a:r>
            <a:endParaRPr sz="1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455"/>
              </a:spcBef>
            </a:pPr>
            <a:r>
              <a:rPr sz="1000" spc="-5" dirty="0">
                <a:latin typeface="Courier New"/>
                <a:cs typeface="Courier New"/>
              </a:rPr>
              <a:t>R1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sho</a:t>
            </a:r>
            <a:r>
              <a:rPr sz="1000" b="1" dirty="0">
                <a:latin typeface="Courier New"/>
                <a:cs typeface="Courier New"/>
              </a:rPr>
              <a:t>w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</a:t>
            </a:r>
            <a:r>
              <a:rPr sz="1000" b="1" dirty="0">
                <a:latin typeface="Courier New"/>
                <a:cs typeface="Courier New"/>
              </a:rPr>
              <a:t>p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rout</a:t>
            </a:r>
            <a:r>
              <a:rPr sz="1000" b="1" dirty="0">
                <a:latin typeface="Courier New"/>
                <a:cs typeface="Courier New"/>
              </a:rPr>
              <a:t>e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ospf</a:t>
            </a:r>
            <a:endParaRPr sz="1000">
              <a:latin typeface="Courier New"/>
              <a:cs typeface="Courier New"/>
            </a:endParaRPr>
          </a:p>
          <a:p>
            <a:pPr marL="722630" marR="547370" indent="-481965">
              <a:lnSpc>
                <a:spcPts val="1320"/>
              </a:lnSpc>
              <a:spcBef>
                <a:spcPts val="60"/>
              </a:spcBef>
            </a:pPr>
            <a:r>
              <a:rPr sz="900" spc="5" dirty="0">
                <a:latin typeface="Courier New"/>
                <a:cs typeface="Courier New"/>
              </a:rPr>
              <a:t>Co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P 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P,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X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PF,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PF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ea</a:t>
            </a:r>
            <a:endParaRPr sz="900">
              <a:latin typeface="Courier New"/>
              <a:cs typeface="Courier New"/>
            </a:endParaRPr>
          </a:p>
          <a:p>
            <a:pPr marL="721995" marR="821690">
              <a:lnSpc>
                <a:spcPts val="1320"/>
              </a:lnSpc>
            </a:pPr>
            <a:r>
              <a:rPr sz="900" spc="5" dirty="0">
                <a:latin typeface="Courier New"/>
                <a:cs typeface="Courier New"/>
              </a:rPr>
              <a:t>N1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SA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x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y</a:t>
            </a:r>
            <a:r>
              <a:rPr sz="900" spc="5" dirty="0">
                <a:latin typeface="Courier New"/>
                <a:cs typeface="Courier New"/>
              </a:rPr>
              <a:t>pe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N2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SPF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2 E1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PF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xt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2</a:t>
            </a:r>
            <a:endParaRPr sz="900">
              <a:latin typeface="Courier New"/>
              <a:cs typeface="Courier New"/>
            </a:endParaRPr>
          </a:p>
          <a:p>
            <a:pPr marL="721995" marR="203835">
              <a:lnSpc>
                <a:spcPts val="1320"/>
              </a:lnSpc>
            </a:pP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y,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-IS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L2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-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-2 ia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-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a,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*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te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ef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t,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ic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te 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R,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w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SP</a:t>
            </a:r>
            <a:endParaRPr sz="900">
              <a:latin typeface="Courier New"/>
              <a:cs typeface="Courier New"/>
            </a:endParaRPr>
          </a:p>
          <a:p>
            <a:pPr marL="240029" indent="481330">
              <a:lnSpc>
                <a:spcPct val="100000"/>
              </a:lnSpc>
              <a:spcBef>
                <a:spcPts val="155"/>
              </a:spcBef>
            </a:pPr>
            <a:r>
              <a:rPr sz="900" spc="5" dirty="0">
                <a:latin typeface="Courier New"/>
                <a:cs typeface="Courier New"/>
              </a:rPr>
              <a:t>+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%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xt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op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v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de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240029">
              <a:lnSpc>
                <a:spcPct val="100000"/>
              </a:lnSpc>
              <a:spcBef>
                <a:spcPts val="525"/>
              </a:spcBef>
            </a:pPr>
            <a:r>
              <a:rPr sz="900" spc="5" dirty="0">
                <a:latin typeface="Courier New"/>
                <a:cs typeface="Courier New"/>
              </a:rPr>
              <a:t>Ga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w</a:t>
            </a:r>
            <a:r>
              <a:rPr sz="900" spc="5" dirty="0">
                <a:latin typeface="Courier New"/>
                <a:cs typeface="Courier New"/>
              </a:rPr>
              <a:t>ay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st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ot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9257" y="7695445"/>
            <a:ext cx="9525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O 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43745" y="7695445"/>
            <a:ext cx="441706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4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[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]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v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.2,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4</a:t>
            </a:r>
            <a:r>
              <a:rPr sz="900" spc="5" dirty="0">
                <a:latin typeface="Courier New"/>
                <a:cs typeface="Courier New"/>
              </a:rPr>
              <a:t>7,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/0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4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[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5]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ia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2,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4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5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57527" y="8034528"/>
            <a:ext cx="2673350" cy="128270"/>
          </a:xfrm>
          <a:custGeom>
            <a:avLst/>
            <a:gdLst/>
            <a:ahLst/>
            <a:cxnLst/>
            <a:rect l="l" t="t" r="r" b="b"/>
            <a:pathLst>
              <a:path w="2673350" h="128270">
                <a:moveTo>
                  <a:pt x="0" y="128016"/>
                </a:moveTo>
                <a:lnTo>
                  <a:pt x="2673096" y="128016"/>
                </a:lnTo>
                <a:lnTo>
                  <a:pt x="2673096" y="0"/>
                </a:lnTo>
                <a:lnTo>
                  <a:pt x="0" y="0"/>
                </a:lnTo>
                <a:lnTo>
                  <a:pt x="0" y="12801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43000" y="8202168"/>
            <a:ext cx="4871085" cy="128270"/>
          </a:xfrm>
          <a:custGeom>
            <a:avLst/>
            <a:gdLst/>
            <a:ahLst/>
            <a:cxnLst/>
            <a:rect l="l" t="t" r="r" b="b"/>
            <a:pathLst>
              <a:path w="4871085" h="128270">
                <a:moveTo>
                  <a:pt x="0" y="128016"/>
                </a:moveTo>
                <a:lnTo>
                  <a:pt x="4870704" y="128016"/>
                </a:lnTo>
                <a:lnTo>
                  <a:pt x="4870704" y="0"/>
                </a:lnTo>
                <a:lnTo>
                  <a:pt x="0" y="0"/>
                </a:lnTo>
                <a:lnTo>
                  <a:pt x="0" y="12801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01700" y="8031195"/>
            <a:ext cx="6169660" cy="1064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532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30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d,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ts</a:t>
            </a:r>
            <a:endParaRPr sz="9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  <a:tabLst>
                <a:tab pos="859790" algn="l"/>
              </a:tabLst>
            </a:pPr>
            <a:r>
              <a:rPr sz="900" spc="5" dirty="0">
                <a:latin typeface="Courier New"/>
                <a:cs typeface="Courier New"/>
              </a:rPr>
              <a:t>O	1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.0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[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8]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ia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3.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4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5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/1</a:t>
            </a:r>
            <a:endParaRPr sz="900">
              <a:latin typeface="Courier New"/>
              <a:cs typeface="Courier New"/>
            </a:endParaRPr>
          </a:p>
          <a:p>
            <a:pPr marL="240665" marR="5080" indent="-228600">
              <a:lnSpc>
                <a:spcPts val="1150"/>
              </a:lnSpc>
              <a:spcBef>
                <a:spcPts val="700"/>
              </a:spcBef>
            </a:pP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.  </a:t>
            </a:r>
            <a:r>
              <a:rPr sz="1000" spc="13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15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h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dirty="0">
                <a:latin typeface="Arial"/>
                <a:cs typeface="Arial"/>
              </a:rPr>
              <a:t>w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p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35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p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in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-10" dirty="0">
                <a:latin typeface="Arial"/>
                <a:cs typeface="Arial"/>
              </a:rPr>
              <a:t>er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10" dirty="0">
                <a:latin typeface="Arial"/>
                <a:cs typeface="Arial"/>
              </a:rPr>
              <a:t>ac</a:t>
            </a:r>
            <a:r>
              <a:rPr sz="1000" b="1" dirty="0">
                <a:latin typeface="Arial"/>
                <a:cs typeface="Arial"/>
              </a:rPr>
              <a:t>e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b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mm</a:t>
            </a:r>
            <a:r>
              <a:rPr sz="1000" spc="-10" dirty="0">
                <a:latin typeface="Arial"/>
                <a:cs typeface="Arial"/>
              </a:rPr>
              <a:t>and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35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dirty="0">
                <a:latin typeface="Arial"/>
                <a:cs typeface="Arial"/>
              </a:rPr>
              <a:t>0 </a:t>
            </a:r>
            <a:r>
              <a:rPr sz="1000" spc="-10" dirty="0">
                <a:latin typeface="Arial"/>
                <a:cs typeface="Arial"/>
              </a:rPr>
              <a:t>ha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hange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6</a:t>
            </a:r>
            <a:r>
              <a:rPr sz="1000" dirty="0">
                <a:latin typeface="Arial"/>
                <a:cs typeface="Arial"/>
              </a:rPr>
              <a:t>4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78</a:t>
            </a:r>
            <a:r>
              <a:rPr sz="1000" dirty="0">
                <a:latin typeface="Arial"/>
                <a:cs typeface="Arial"/>
              </a:rPr>
              <a:t>1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ch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cc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e 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ep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k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peed.</a:t>
            </a:r>
            <a:endParaRPr sz="10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425"/>
              </a:spcBef>
            </a:pPr>
            <a:r>
              <a:rPr sz="1000" spc="-5" dirty="0">
                <a:latin typeface="Courier New"/>
                <a:cs typeface="Courier New"/>
              </a:rPr>
              <a:t>R1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sho</a:t>
            </a:r>
            <a:r>
              <a:rPr sz="1000" b="1" dirty="0">
                <a:latin typeface="Courier New"/>
                <a:cs typeface="Courier New"/>
              </a:rPr>
              <a:t>w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</a:t>
            </a:r>
            <a:r>
              <a:rPr sz="1000" b="1" dirty="0">
                <a:latin typeface="Courier New"/>
                <a:cs typeface="Courier New"/>
              </a:rPr>
              <a:t>p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osp</a:t>
            </a:r>
            <a:r>
              <a:rPr sz="1000" b="1" dirty="0">
                <a:latin typeface="Courier New"/>
                <a:cs typeface="Courier New"/>
              </a:rPr>
              <a:t>f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interfac</a:t>
            </a:r>
            <a:r>
              <a:rPr sz="1000" b="1" dirty="0">
                <a:latin typeface="Courier New"/>
                <a:cs typeface="Courier New"/>
              </a:rPr>
              <a:t>e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brief</a:t>
            </a:r>
            <a:endParaRPr sz="10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  <a:tabLst>
                <a:tab pos="1134110" algn="l"/>
                <a:tab pos="1545590" algn="l"/>
                <a:tab pos="2642235" algn="l"/>
                <a:tab pos="3947160" algn="l"/>
                <a:tab pos="4358640" algn="l"/>
              </a:tabLst>
            </a:pPr>
            <a:r>
              <a:rPr sz="900" spc="5" dirty="0">
                <a:latin typeface="Courier New"/>
                <a:cs typeface="Courier New"/>
              </a:rPr>
              <a:t>In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ce</a:t>
            </a:r>
            <a:r>
              <a:rPr sz="900" dirty="0">
                <a:latin typeface="Courier New"/>
                <a:cs typeface="Courier New"/>
              </a:rPr>
              <a:t>	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dirty="0">
                <a:latin typeface="Courier New"/>
                <a:cs typeface="Courier New"/>
              </a:rPr>
              <a:t>	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ea</a:t>
            </a:r>
            <a:r>
              <a:rPr sz="900" dirty="0">
                <a:latin typeface="Courier New"/>
                <a:cs typeface="Courier New"/>
              </a:rPr>
              <a:t>	</a:t>
            </a:r>
            <a:r>
              <a:rPr sz="900" spc="5" dirty="0">
                <a:latin typeface="Courier New"/>
                <a:cs typeface="Courier New"/>
              </a:rPr>
              <a:t>IP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/M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sk</a:t>
            </a:r>
            <a:r>
              <a:rPr sz="900" dirty="0">
                <a:latin typeface="Courier New"/>
                <a:cs typeface="Courier New"/>
              </a:rPr>
              <a:t>	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st</a:t>
            </a:r>
            <a:r>
              <a:rPr sz="900" dirty="0">
                <a:latin typeface="Courier New"/>
                <a:cs typeface="Courier New"/>
              </a:rPr>
              <a:t>	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rs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F</a:t>
            </a:r>
            <a:r>
              <a:rPr sz="900" spc="5" dirty="0">
                <a:latin typeface="Courier New"/>
                <a:cs typeface="Courier New"/>
              </a:rPr>
              <a:t>/C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-15" dirty="0"/>
              <a:t> </a:t>
            </a:r>
            <a:r>
              <a:rPr spc="5" dirty="0"/>
              <a:t>2</a:t>
            </a:r>
            <a:r>
              <a:rPr spc="-15" dirty="0"/>
              <a:t>0</a:t>
            </a:r>
            <a:r>
              <a:rPr spc="5" dirty="0"/>
              <a:t>1</a:t>
            </a:r>
            <a:r>
              <a:rPr spc="-5" dirty="0"/>
              <a:t>7</a:t>
            </a:r>
            <a:r>
              <a:rPr spc="-20" dirty="0"/>
              <a:t> </a:t>
            </a:r>
            <a:r>
              <a:rPr spc="15" dirty="0"/>
              <a:t>C</a:t>
            </a:r>
            <a:r>
              <a:rPr spc="-15" dirty="0"/>
              <a:t>i</a:t>
            </a:r>
            <a:r>
              <a:rPr spc="0" dirty="0"/>
              <a:t>s</a:t>
            </a:r>
            <a:r>
              <a:rPr spc="25" dirty="0"/>
              <a:t>c</a:t>
            </a:r>
            <a:r>
              <a:rPr spc="-5" dirty="0"/>
              <a:t>o</a:t>
            </a:r>
            <a:r>
              <a:rPr spc="-20" dirty="0"/>
              <a:t> </a:t>
            </a:r>
            <a:r>
              <a:rPr spc="-15" dirty="0"/>
              <a:t>an</a:t>
            </a:r>
            <a:r>
              <a:rPr spc="5" dirty="0"/>
              <a:t>d/</a:t>
            </a:r>
            <a:r>
              <a:rPr spc="-40" dirty="0"/>
              <a:t>o</a:t>
            </a:r>
            <a:r>
              <a:rPr spc="-5" dirty="0"/>
              <a:t>r</a:t>
            </a:r>
            <a:r>
              <a:rPr spc="15" dirty="0"/>
              <a:t> </a:t>
            </a:r>
            <a:r>
              <a:rPr spc="-15" dirty="0"/>
              <a:t>i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-40" dirty="0"/>
              <a:t>a</a:t>
            </a:r>
            <a:r>
              <a:rPr spc="5" dirty="0"/>
              <a:t>ff</a:t>
            </a:r>
            <a:r>
              <a:rPr spc="-15" dirty="0"/>
              <a:t>il</a:t>
            </a:r>
            <a:r>
              <a:rPr spc="5" dirty="0"/>
              <a:t>i</a:t>
            </a:r>
            <a:r>
              <a:rPr spc="-15" dirty="0"/>
              <a:t>a</a:t>
            </a:r>
            <a:r>
              <a:rPr spc="5" dirty="0"/>
              <a:t>t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5" dirty="0"/>
              <a:t>A</a:t>
            </a:r>
            <a:r>
              <a:rPr spc="-15" dirty="0"/>
              <a:t>l</a:t>
            </a:r>
            <a:r>
              <a:rPr spc="-5" dirty="0"/>
              <a:t>l</a:t>
            </a:r>
            <a:r>
              <a:rPr spc="-15" dirty="0"/>
              <a:t> </a:t>
            </a:r>
            <a:r>
              <a:rPr spc="10" dirty="0"/>
              <a:t>r</a:t>
            </a:r>
            <a:r>
              <a:rPr spc="-15" dirty="0"/>
              <a:t>i</a:t>
            </a:r>
            <a:r>
              <a:rPr spc="5" dirty="0"/>
              <a:t>g</a:t>
            </a:r>
            <a:r>
              <a:rPr spc="-15" dirty="0"/>
              <a:t>h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15" dirty="0"/>
              <a:t>e</a:t>
            </a:r>
            <a:r>
              <a:rPr spc="10" dirty="0"/>
              <a:t>r</a:t>
            </a:r>
            <a:r>
              <a:rPr spc="-20" dirty="0"/>
              <a:t>v</a:t>
            </a:r>
            <a:r>
              <a:rPr spc="-15" dirty="0"/>
              <a:t>e</a:t>
            </a:r>
            <a:r>
              <a:rPr spc="5" dirty="0"/>
              <a:t>d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10" dirty="0"/>
              <a:t>T</a:t>
            </a:r>
            <a:r>
              <a:rPr spc="-15" dirty="0"/>
              <a:t>hi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5" dirty="0"/>
              <a:t>d</a:t>
            </a:r>
            <a:r>
              <a:rPr spc="-40" dirty="0"/>
              <a:t>o</a:t>
            </a:r>
            <a:r>
              <a:rPr spc="25" dirty="0"/>
              <a:t>c</a:t>
            </a:r>
            <a:r>
              <a:rPr spc="-15" dirty="0"/>
              <a:t>u</a:t>
            </a:r>
            <a:r>
              <a:rPr dirty="0"/>
              <a:t>m</a:t>
            </a:r>
            <a:r>
              <a:rPr spc="-15" dirty="0"/>
              <a:t>e</a:t>
            </a:r>
            <a:r>
              <a:rPr spc="5" dirty="0"/>
              <a:t>n</a:t>
            </a:r>
            <a:r>
              <a:rPr spc="-5" dirty="0"/>
              <a:t>t</a:t>
            </a:r>
            <a:r>
              <a:rPr spc="-15" dirty="0"/>
              <a:t> </a:t>
            </a:r>
            <a:r>
              <a:rPr spc="5" dirty="0"/>
              <a:t>i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-10" dirty="0"/>
              <a:t>C</a:t>
            </a:r>
            <a:r>
              <a:rPr spc="-15" dirty="0"/>
              <a:t>i</a:t>
            </a:r>
            <a:r>
              <a:rPr spc="0" dirty="0"/>
              <a:t>sc</a:t>
            </a:r>
            <a:r>
              <a:rPr spc="-5" dirty="0"/>
              <a:t>o</a:t>
            </a:r>
            <a:r>
              <a:rPr spc="-15" dirty="0"/>
              <a:t> P</a:t>
            </a:r>
            <a:r>
              <a:rPr spc="5" dirty="0"/>
              <a:t>u</a:t>
            </a:r>
            <a:r>
              <a:rPr spc="-15" dirty="0"/>
              <a:t>b</a:t>
            </a:r>
            <a:r>
              <a:rPr spc="5" dirty="0"/>
              <a:t>l</a:t>
            </a:r>
            <a:r>
              <a:rPr spc="-15" dirty="0"/>
              <a:t>i</a:t>
            </a:r>
            <a:r>
              <a:rPr spc="0" dirty="0"/>
              <a:t>c</a:t>
            </a:r>
            <a:r>
              <a:rPr spc="-5" dirty="0"/>
              <a:t>.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P</a:t>
            </a:r>
            <a:r>
              <a:rPr spc="-40" dirty="0"/>
              <a:t>a</a:t>
            </a:r>
            <a:r>
              <a:rPr spc="5" dirty="0"/>
              <a:t>g</a:t>
            </a:r>
            <a:r>
              <a:rPr spc="-5" dirty="0"/>
              <a:t>e</a:t>
            </a:r>
            <a:r>
              <a:rPr spc="5" dirty="0"/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18</a:t>
            </a:fld>
            <a:r>
              <a:rPr b="1" spc="5" dirty="0">
                <a:latin typeface="Arial"/>
                <a:cs typeface="Arial"/>
              </a:rPr>
              <a:t> </a:t>
            </a:r>
            <a:r>
              <a:rPr spc="-40" dirty="0"/>
              <a:t>o</a:t>
            </a:r>
            <a:r>
              <a:rPr spc="-5" dirty="0"/>
              <a:t>f</a:t>
            </a:r>
            <a:r>
              <a:rPr spc="35" dirty="0"/>
              <a:t> </a:t>
            </a:r>
            <a:r>
              <a:rPr b="1" spc="5" dirty="0">
                <a:latin typeface="Arial"/>
                <a:cs typeface="Arial"/>
              </a:rPr>
              <a:t>28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499262"/>
            <a:ext cx="272351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b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20" dirty="0">
                <a:latin typeface="Arial"/>
                <a:cs typeface="Arial"/>
              </a:rPr>
              <a:t>ig</a:t>
            </a:r>
            <a:r>
              <a:rPr sz="1000" b="1" spc="5" dirty="0">
                <a:latin typeface="Arial"/>
                <a:cs typeface="Arial"/>
              </a:rPr>
              <a:t>u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spc="-20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g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Bas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c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spc="-20" dirty="0">
                <a:latin typeface="Arial"/>
                <a:cs typeface="Arial"/>
              </a:rPr>
              <a:t>g</a:t>
            </a: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35" dirty="0">
                <a:latin typeface="Arial"/>
                <a:cs typeface="Arial"/>
              </a:rPr>
              <a:t>A</a:t>
            </a:r>
            <a:r>
              <a:rPr sz="1000" b="1" spc="-10" dirty="0">
                <a:latin typeface="Arial"/>
                <a:cs typeface="Arial"/>
              </a:rPr>
              <a:t>re</a:t>
            </a:r>
            <a:r>
              <a:rPr sz="1000" b="1" dirty="0">
                <a:latin typeface="Arial"/>
                <a:cs typeface="Arial"/>
              </a:rPr>
              <a:t>a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5" dirty="0">
                <a:latin typeface="Arial"/>
                <a:cs typeface="Arial"/>
              </a:rPr>
              <a:t>SP</a:t>
            </a:r>
            <a:r>
              <a:rPr sz="1000" b="1" spc="5" dirty="0">
                <a:latin typeface="Arial"/>
                <a:cs typeface="Arial"/>
              </a:rPr>
              <a:t>F</a:t>
            </a:r>
            <a:r>
              <a:rPr sz="1000" b="1" spc="-10" dirty="0">
                <a:latin typeface="Arial"/>
                <a:cs typeface="Arial"/>
              </a:rPr>
              <a:t>v2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7512" y="690372"/>
            <a:ext cx="6437630" cy="0"/>
          </a:xfrm>
          <a:custGeom>
            <a:avLst/>
            <a:gdLst/>
            <a:ahLst/>
            <a:cxnLst/>
            <a:rect l="l" t="t" r="r" b="b"/>
            <a:pathLst>
              <a:path w="6437630">
                <a:moveTo>
                  <a:pt x="0" y="0"/>
                </a:moveTo>
                <a:lnTo>
                  <a:pt x="6437376" y="0"/>
                </a:lnTo>
              </a:path>
            </a:pathLst>
          </a:custGeom>
          <a:ln w="28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700" y="1459382"/>
            <a:ext cx="6009640" cy="2964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buFont typeface="Arial"/>
              <a:buAutoNum type="alphaLcPeriod" startAt="6"/>
              <a:tabLst>
                <a:tab pos="241935" algn="l"/>
              </a:tabLst>
            </a:pPr>
            <a:r>
              <a:rPr sz="1000" spc="-10" dirty="0">
                <a:latin typeface="Arial"/>
                <a:cs typeface="Arial"/>
              </a:rPr>
              <a:t>Chang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ban</a:t>
            </a:r>
            <a:r>
              <a:rPr sz="1000" spc="15" dirty="0">
                <a:latin typeface="Arial"/>
                <a:cs typeface="Arial"/>
              </a:rPr>
              <a:t>d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h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ce 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35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dirty="0">
                <a:latin typeface="Arial"/>
                <a:cs typeface="Arial"/>
              </a:rPr>
              <a:t>1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tt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dirty="0">
                <a:latin typeface="Arial"/>
                <a:cs typeface="Arial"/>
              </a:rPr>
              <a:t>0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R1.</a:t>
            </a:r>
            <a:endParaRPr sz="1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430"/>
              </a:spcBef>
            </a:pPr>
            <a:r>
              <a:rPr sz="1000" spc="-5" dirty="0">
                <a:solidFill>
                  <a:srgbClr val="FF0000"/>
                </a:solidFill>
                <a:latin typeface="Courier New"/>
                <a:cs typeface="Courier New"/>
              </a:rPr>
              <a:t>R1(config)</a:t>
            </a:r>
            <a:r>
              <a:rPr sz="1000" dirty="0">
                <a:solidFill>
                  <a:srgbClr val="FF0000"/>
                </a:solidFill>
                <a:latin typeface="Courier New"/>
                <a:cs typeface="Courier New"/>
              </a:rPr>
              <a:t>#</a:t>
            </a:r>
            <a:r>
              <a:rPr sz="10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FF0000"/>
                </a:solidFill>
                <a:latin typeface="Courier New"/>
                <a:cs typeface="Courier New"/>
              </a:rPr>
              <a:t>interfac</a:t>
            </a:r>
            <a:r>
              <a:rPr sz="1000" b="1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sz="1000" b="1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FF0000"/>
                </a:solidFill>
                <a:latin typeface="Courier New"/>
                <a:cs typeface="Courier New"/>
              </a:rPr>
              <a:t>s0/0/</a:t>
            </a:r>
            <a:r>
              <a:rPr sz="1000" b="1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endParaRPr sz="10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solidFill>
                  <a:srgbClr val="FF0000"/>
                </a:solidFill>
                <a:latin typeface="Courier New"/>
                <a:cs typeface="Courier New"/>
              </a:rPr>
              <a:t>R1(config-if)</a:t>
            </a:r>
            <a:r>
              <a:rPr sz="1000" dirty="0">
                <a:solidFill>
                  <a:srgbClr val="FF0000"/>
                </a:solidFill>
                <a:latin typeface="Courier New"/>
                <a:cs typeface="Courier New"/>
              </a:rPr>
              <a:t>#</a:t>
            </a:r>
            <a:r>
              <a:rPr sz="10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FF0000"/>
                </a:solidFill>
                <a:latin typeface="Courier New"/>
                <a:cs typeface="Courier New"/>
              </a:rPr>
              <a:t>bandwidt</a:t>
            </a:r>
            <a:r>
              <a:rPr sz="1000" b="1" dirty="0">
                <a:solidFill>
                  <a:srgbClr val="FF0000"/>
                </a:solidFill>
                <a:latin typeface="Courier New"/>
                <a:cs typeface="Courier New"/>
              </a:rPr>
              <a:t>h</a:t>
            </a:r>
            <a:r>
              <a:rPr sz="1000" b="1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000" b="1" spc="-5" dirty="0">
                <a:solidFill>
                  <a:srgbClr val="FF0000"/>
                </a:solidFill>
                <a:latin typeface="Courier New"/>
                <a:cs typeface="Courier New"/>
              </a:rPr>
              <a:t>128</a:t>
            </a:r>
            <a:endParaRPr sz="1000">
              <a:latin typeface="Courier New"/>
              <a:cs typeface="Courier New"/>
            </a:endParaRPr>
          </a:p>
          <a:p>
            <a:pPr marL="240665" marR="5080" indent="-227965">
              <a:lnSpc>
                <a:spcPts val="1150"/>
              </a:lnSpc>
              <a:spcBef>
                <a:spcPts val="705"/>
              </a:spcBef>
              <a:buFont typeface="Arial"/>
              <a:buAutoNum type="alphaLcPeriod" startAt="7"/>
              <a:tabLst>
                <a:tab pos="241300" algn="l"/>
              </a:tabLst>
            </a:pPr>
            <a:r>
              <a:rPr sz="1000" spc="-10" dirty="0">
                <a:latin typeface="Arial"/>
                <a:cs typeface="Arial"/>
              </a:rPr>
              <a:t>Re</a:t>
            </a:r>
            <a:r>
              <a:rPr sz="1000" dirty="0">
                <a:latin typeface="Arial"/>
                <a:cs typeface="Arial"/>
              </a:rPr>
              <a:t>-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ho</a:t>
            </a:r>
            <a:r>
              <a:rPr sz="1000" b="1" dirty="0">
                <a:latin typeface="Arial"/>
                <a:cs typeface="Arial"/>
              </a:rPr>
              <a:t>w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p</a:t>
            </a:r>
            <a:r>
              <a:rPr sz="1000" b="1" spc="-10" dirty="0">
                <a:latin typeface="Arial"/>
                <a:cs typeface="Arial"/>
              </a:rPr>
              <a:t> r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spc="5" dirty="0">
                <a:latin typeface="Arial"/>
                <a:cs typeface="Arial"/>
              </a:rPr>
              <a:t>u</a:t>
            </a:r>
            <a:r>
              <a:rPr sz="1000" b="1" dirty="0">
                <a:latin typeface="Arial"/>
                <a:cs typeface="Arial"/>
              </a:rPr>
              <a:t>te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p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ie</a:t>
            </a:r>
            <a:r>
              <a:rPr sz="1000" dirty="0">
                <a:latin typeface="Arial"/>
                <a:cs typeface="Arial"/>
              </a:rPr>
              <a:t>w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u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d 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bo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h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he 192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168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23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2</a:t>
            </a:r>
            <a:r>
              <a:rPr sz="1000" dirty="0">
                <a:latin typeface="Arial"/>
                <a:cs typeface="Arial"/>
              </a:rPr>
              <a:t>4 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k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No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ha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he</a:t>
            </a:r>
            <a:r>
              <a:rPr sz="1000" dirty="0">
                <a:latin typeface="Arial"/>
                <a:cs typeface="Arial"/>
              </a:rPr>
              <a:t>re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re </a:t>
            </a:r>
            <a:r>
              <a:rPr sz="1000" spc="-10" dirty="0">
                <a:latin typeface="Arial"/>
                <a:cs typeface="Arial"/>
              </a:rPr>
              <a:t>ag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-10" dirty="0">
                <a:latin typeface="Arial"/>
                <a:cs typeface="Arial"/>
              </a:rPr>
              <a:t>equa</a:t>
            </a:r>
            <a:r>
              <a:rPr sz="1000" dirty="0">
                <a:latin typeface="Arial"/>
                <a:cs typeface="Arial"/>
              </a:rPr>
              <a:t>l-c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spc="-10" dirty="0">
                <a:latin typeface="Arial"/>
                <a:cs typeface="Arial"/>
              </a:rPr>
              <a:t>845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192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168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23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24 ne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rk,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on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a 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35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dirty="0">
                <a:latin typeface="Arial"/>
                <a:cs typeface="Arial"/>
              </a:rPr>
              <a:t>0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on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a 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35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1.</a:t>
            </a:r>
            <a:endParaRPr sz="10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425"/>
              </a:spcBef>
            </a:pPr>
            <a:r>
              <a:rPr sz="1000" spc="-5" dirty="0">
                <a:latin typeface="Courier New"/>
                <a:cs typeface="Courier New"/>
              </a:rPr>
              <a:t>R1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sho</a:t>
            </a:r>
            <a:r>
              <a:rPr sz="1000" b="1" dirty="0">
                <a:latin typeface="Courier New"/>
                <a:cs typeface="Courier New"/>
              </a:rPr>
              <a:t>w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</a:t>
            </a:r>
            <a:r>
              <a:rPr sz="1000" b="1" dirty="0">
                <a:latin typeface="Courier New"/>
                <a:cs typeface="Courier New"/>
              </a:rPr>
              <a:t>p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rout</a:t>
            </a:r>
            <a:r>
              <a:rPr sz="1000" b="1" dirty="0">
                <a:latin typeface="Courier New"/>
                <a:cs typeface="Courier New"/>
              </a:rPr>
              <a:t>e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ospf</a:t>
            </a:r>
            <a:endParaRPr sz="1000">
              <a:latin typeface="Courier New"/>
              <a:cs typeface="Courier New"/>
            </a:endParaRPr>
          </a:p>
          <a:p>
            <a:pPr marL="722630" marR="752475" indent="-481965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Co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GP 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P,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X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PF,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PF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a</a:t>
            </a:r>
            <a:endParaRPr sz="900">
              <a:latin typeface="Courier New"/>
              <a:cs typeface="Courier New"/>
            </a:endParaRPr>
          </a:p>
          <a:p>
            <a:pPr marL="721995" marR="1024890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N1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SA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x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y</a:t>
            </a:r>
            <a:r>
              <a:rPr sz="900" spc="5" dirty="0">
                <a:latin typeface="Courier New"/>
                <a:cs typeface="Courier New"/>
              </a:rPr>
              <a:t>pe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N2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SPF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2 E1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PF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xt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2</a:t>
            </a:r>
            <a:endParaRPr sz="900">
              <a:latin typeface="Courier New"/>
              <a:cs typeface="Courier New"/>
            </a:endParaRPr>
          </a:p>
          <a:p>
            <a:pPr marL="721995" marR="406400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y,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-IS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L2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-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-2 ia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-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a,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*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te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10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t,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ic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te 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R,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w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SP</a:t>
            </a:r>
            <a:endParaRPr sz="900">
              <a:latin typeface="Courier New"/>
              <a:cs typeface="Courier New"/>
            </a:endParaRPr>
          </a:p>
          <a:p>
            <a:pPr marL="240029" indent="481330">
              <a:lnSpc>
                <a:spcPct val="100000"/>
              </a:lnSpc>
              <a:spcBef>
                <a:spcPts val="240"/>
              </a:spcBef>
            </a:pPr>
            <a:r>
              <a:rPr sz="900" spc="5" dirty="0">
                <a:latin typeface="Courier New"/>
                <a:cs typeface="Courier New"/>
              </a:rPr>
              <a:t>+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%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xt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op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v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de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240029">
              <a:lnSpc>
                <a:spcPct val="100000"/>
              </a:lnSpc>
              <a:spcBef>
                <a:spcPts val="525"/>
              </a:spcBef>
            </a:pPr>
            <a:r>
              <a:rPr sz="900" spc="5" dirty="0">
                <a:latin typeface="Courier New"/>
                <a:cs typeface="Courier New"/>
              </a:rPr>
              <a:t>Ga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w</a:t>
            </a:r>
            <a:r>
              <a:rPr sz="900" spc="5" dirty="0">
                <a:latin typeface="Courier New"/>
                <a:cs typeface="Courier New"/>
              </a:rPr>
              <a:t>ay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st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ot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3861" y="4613954"/>
            <a:ext cx="441769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4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[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7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]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v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.2,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0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9,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29127" y="4785359"/>
            <a:ext cx="204470" cy="128270"/>
          </a:xfrm>
          <a:custGeom>
            <a:avLst/>
            <a:gdLst/>
            <a:ahLst/>
            <a:cxnLst/>
            <a:rect l="l" t="t" r="r" b="b"/>
            <a:pathLst>
              <a:path w="204469" h="128270">
                <a:moveTo>
                  <a:pt x="0" y="128015"/>
                </a:moveTo>
                <a:lnTo>
                  <a:pt x="204215" y="128015"/>
                </a:lnTo>
                <a:lnTo>
                  <a:pt x="204215" y="0"/>
                </a:lnTo>
                <a:lnTo>
                  <a:pt x="0" y="0"/>
                </a:lnTo>
                <a:lnTo>
                  <a:pt x="0" y="12801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29373" y="4613954"/>
            <a:ext cx="9588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 marR="5080" indent="-1270">
              <a:lnSpc>
                <a:spcPct val="122500"/>
              </a:lnSpc>
            </a:pPr>
            <a:r>
              <a:rPr sz="900" spc="5" dirty="0">
                <a:latin typeface="Courier New"/>
                <a:cs typeface="Courier New"/>
              </a:rPr>
              <a:t>O 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4787" y="4782027"/>
            <a:ext cx="441706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4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[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7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]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v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.2,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9,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/1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57527" y="4953000"/>
            <a:ext cx="1027430" cy="128270"/>
          </a:xfrm>
          <a:custGeom>
            <a:avLst/>
            <a:gdLst/>
            <a:ahLst/>
            <a:cxnLst/>
            <a:rect l="l" t="t" r="r" b="b"/>
            <a:pathLst>
              <a:path w="1027430" h="128270">
                <a:moveTo>
                  <a:pt x="0" y="128015"/>
                </a:moveTo>
                <a:lnTo>
                  <a:pt x="1027175" y="128015"/>
                </a:lnTo>
                <a:lnTo>
                  <a:pt x="1027175" y="0"/>
                </a:lnTo>
                <a:lnTo>
                  <a:pt x="0" y="0"/>
                </a:lnTo>
                <a:lnTo>
                  <a:pt x="0" y="12801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44718" y="4949667"/>
            <a:ext cx="270129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30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d,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96183" y="5120640"/>
            <a:ext cx="207645" cy="128270"/>
          </a:xfrm>
          <a:custGeom>
            <a:avLst/>
            <a:gdLst/>
            <a:ahLst/>
            <a:cxnLst/>
            <a:rect l="l" t="t" r="r" b="b"/>
            <a:pathLst>
              <a:path w="207644" h="128270">
                <a:moveTo>
                  <a:pt x="0" y="128015"/>
                </a:moveTo>
                <a:lnTo>
                  <a:pt x="207263" y="128015"/>
                </a:lnTo>
                <a:lnTo>
                  <a:pt x="207263" y="0"/>
                </a:lnTo>
                <a:lnTo>
                  <a:pt x="0" y="0"/>
                </a:lnTo>
                <a:lnTo>
                  <a:pt x="0" y="12801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60847" y="5120640"/>
            <a:ext cx="753110" cy="128270"/>
          </a:xfrm>
          <a:custGeom>
            <a:avLst/>
            <a:gdLst/>
            <a:ahLst/>
            <a:cxnLst/>
            <a:rect l="l" t="t" r="r" b="b"/>
            <a:pathLst>
              <a:path w="753110" h="128270">
                <a:moveTo>
                  <a:pt x="0" y="128015"/>
                </a:moveTo>
                <a:lnTo>
                  <a:pt x="752855" y="128015"/>
                </a:lnTo>
                <a:lnTo>
                  <a:pt x="752855" y="0"/>
                </a:lnTo>
                <a:lnTo>
                  <a:pt x="0" y="0"/>
                </a:lnTo>
                <a:lnTo>
                  <a:pt x="0" y="12801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30300" y="5117307"/>
            <a:ext cx="9525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latin typeface="Courier New"/>
                <a:cs typeface="Courier New"/>
              </a:rPr>
              <a:t>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8915" y="5117307"/>
            <a:ext cx="427799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.0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[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4</a:t>
            </a:r>
            <a:r>
              <a:rPr sz="900" spc="5" dirty="0">
                <a:latin typeface="Courier New"/>
                <a:cs typeface="Courier New"/>
              </a:rPr>
              <a:t>5]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ia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3.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/1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96183" y="5288279"/>
            <a:ext cx="207645" cy="128270"/>
          </a:xfrm>
          <a:custGeom>
            <a:avLst/>
            <a:gdLst/>
            <a:ahLst/>
            <a:cxnLst/>
            <a:rect l="l" t="t" r="r" b="b"/>
            <a:pathLst>
              <a:path w="207644" h="128270">
                <a:moveTo>
                  <a:pt x="0" y="128015"/>
                </a:moveTo>
                <a:lnTo>
                  <a:pt x="207263" y="128015"/>
                </a:lnTo>
                <a:lnTo>
                  <a:pt x="207263" y="0"/>
                </a:lnTo>
                <a:lnTo>
                  <a:pt x="0" y="0"/>
                </a:lnTo>
                <a:lnTo>
                  <a:pt x="0" y="12801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60847" y="5288279"/>
            <a:ext cx="753110" cy="128270"/>
          </a:xfrm>
          <a:custGeom>
            <a:avLst/>
            <a:gdLst/>
            <a:ahLst/>
            <a:cxnLst/>
            <a:rect l="l" t="t" r="r" b="b"/>
            <a:pathLst>
              <a:path w="753110" h="128270">
                <a:moveTo>
                  <a:pt x="0" y="128015"/>
                </a:moveTo>
                <a:lnTo>
                  <a:pt x="752855" y="128015"/>
                </a:lnTo>
                <a:lnTo>
                  <a:pt x="752855" y="0"/>
                </a:lnTo>
                <a:lnTo>
                  <a:pt x="0" y="0"/>
                </a:lnTo>
                <a:lnTo>
                  <a:pt x="0" y="12801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30300" y="5284947"/>
            <a:ext cx="5676900" cy="367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[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4</a:t>
            </a:r>
            <a:r>
              <a:rPr sz="900" spc="10" dirty="0">
                <a:latin typeface="Courier New"/>
                <a:cs typeface="Courier New"/>
              </a:rPr>
              <a:t>5</a:t>
            </a:r>
            <a:r>
              <a:rPr sz="900" spc="5" dirty="0">
                <a:latin typeface="Courier New"/>
                <a:cs typeface="Courier New"/>
              </a:rPr>
              <a:t>]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ia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2.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/0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20" dirty="0">
                <a:latin typeface="Arial"/>
                <a:cs typeface="Arial"/>
              </a:rPr>
              <a:t>x</a:t>
            </a:r>
            <a:r>
              <a:rPr sz="1000" spc="-35" dirty="0">
                <a:latin typeface="Arial"/>
                <a:cs typeface="Arial"/>
              </a:rPr>
              <a:t>p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ho</a:t>
            </a:r>
            <a:r>
              <a:rPr sz="1000" dirty="0">
                <a:latin typeface="Arial"/>
                <a:cs typeface="Arial"/>
              </a:rPr>
              <a:t>w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192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168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3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2</a:t>
            </a:r>
            <a:r>
              <a:rPr sz="1000" dirty="0">
                <a:latin typeface="Arial"/>
                <a:cs typeface="Arial"/>
              </a:rPr>
              <a:t>4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192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35" dirty="0">
                <a:latin typeface="Arial"/>
                <a:cs typeface="Arial"/>
              </a:rPr>
              <a:t>1</a:t>
            </a:r>
            <a:r>
              <a:rPr sz="1000" spc="-10" dirty="0">
                <a:latin typeface="Arial"/>
                <a:cs typeface="Arial"/>
              </a:rPr>
              <a:t>68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23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3</a:t>
            </a:r>
            <a:r>
              <a:rPr sz="1000" dirty="0">
                <a:latin typeface="Arial"/>
                <a:cs typeface="Arial"/>
              </a:rPr>
              <a:t>0 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rks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1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re c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ed.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43000" y="6385559"/>
            <a:ext cx="5815965" cy="143510"/>
          </a:xfrm>
          <a:custGeom>
            <a:avLst/>
            <a:gdLst/>
            <a:ahLst/>
            <a:cxnLst/>
            <a:rect l="l" t="t" r="r" b="b"/>
            <a:pathLst>
              <a:path w="5815965" h="143509">
                <a:moveTo>
                  <a:pt x="0" y="143255"/>
                </a:moveTo>
                <a:lnTo>
                  <a:pt x="5815584" y="143255"/>
                </a:lnTo>
                <a:lnTo>
                  <a:pt x="5815584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43000" y="6528816"/>
            <a:ext cx="1679575" cy="146685"/>
          </a:xfrm>
          <a:custGeom>
            <a:avLst/>
            <a:gdLst/>
            <a:ahLst/>
            <a:cxnLst/>
            <a:rect l="l" t="t" r="r" b="b"/>
            <a:pathLst>
              <a:path w="1679575" h="146684">
                <a:moveTo>
                  <a:pt x="0" y="146303"/>
                </a:moveTo>
                <a:lnTo>
                  <a:pt x="1679448" y="146303"/>
                </a:lnTo>
                <a:lnTo>
                  <a:pt x="1679448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01700" y="6384950"/>
            <a:ext cx="6073140" cy="271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>
              <a:lnSpc>
                <a:spcPts val="1150"/>
              </a:lnSpc>
            </a:pP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-10" dirty="0">
                <a:latin typeface="Arial"/>
                <a:cs typeface="Arial"/>
              </a:rPr>
              <a:t>192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168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3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35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24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1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dirty="0">
                <a:latin typeface="Arial"/>
                <a:cs typeface="Arial"/>
              </a:rPr>
              <a:t>1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+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3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G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spc="-10" dirty="0">
                <a:latin typeface="Arial"/>
                <a:cs typeface="Arial"/>
              </a:rPr>
              <a:t>781</a:t>
            </a:r>
            <a:r>
              <a:rPr sz="1000" spc="10" dirty="0">
                <a:latin typeface="Arial"/>
                <a:cs typeface="Arial"/>
              </a:rPr>
              <a:t>+</a:t>
            </a:r>
            <a:r>
              <a:rPr sz="1000" spc="-10" dirty="0">
                <a:latin typeface="Arial"/>
                <a:cs typeface="Arial"/>
              </a:rPr>
              <a:t>1</a:t>
            </a:r>
            <a:r>
              <a:rPr sz="1000" spc="10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782</a:t>
            </a:r>
            <a:r>
              <a:rPr sz="1000" dirty="0">
                <a:latin typeface="Arial"/>
                <a:cs typeface="Arial"/>
              </a:rPr>
              <a:t>).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-10" dirty="0">
                <a:latin typeface="Arial"/>
                <a:cs typeface="Arial"/>
              </a:rPr>
              <a:t>192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168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23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30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-10" dirty="0">
                <a:latin typeface="Arial"/>
                <a:cs typeface="Arial"/>
              </a:rPr>
              <a:t> R</a:t>
            </a:r>
            <a:r>
              <a:rPr sz="1000" dirty="0">
                <a:latin typeface="Arial"/>
                <a:cs typeface="Arial"/>
              </a:rPr>
              <a:t>1 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35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dirty="0">
                <a:latin typeface="Arial"/>
                <a:cs typeface="Arial"/>
              </a:rPr>
              <a:t>1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3 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dirty="0">
                <a:latin typeface="Arial"/>
                <a:cs typeface="Arial"/>
              </a:rPr>
              <a:t>1 (</a:t>
            </a:r>
            <a:r>
              <a:rPr sz="1000" spc="-10" dirty="0">
                <a:latin typeface="Arial"/>
                <a:cs typeface="Arial"/>
              </a:rPr>
              <a:t>781</a:t>
            </a:r>
            <a:r>
              <a:rPr sz="1000" spc="10" dirty="0">
                <a:latin typeface="Arial"/>
                <a:cs typeface="Arial"/>
              </a:rPr>
              <a:t>+</a:t>
            </a:r>
            <a:r>
              <a:rPr sz="1000" spc="-10" dirty="0">
                <a:latin typeface="Arial"/>
                <a:cs typeface="Arial"/>
              </a:rPr>
              <a:t>6</a:t>
            </a:r>
            <a:r>
              <a:rPr sz="1000" spc="-35" dirty="0">
                <a:latin typeface="Arial"/>
                <a:cs typeface="Arial"/>
              </a:rPr>
              <a:t>4</a:t>
            </a:r>
            <a:r>
              <a:rPr sz="1000" spc="10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845</a:t>
            </a:r>
            <a:r>
              <a:rPr sz="1000" dirty="0">
                <a:latin typeface="Arial"/>
                <a:cs typeface="Arial"/>
              </a:rPr>
              <a:t>).</a:t>
            </a:r>
            <a:endParaRPr sz="1000">
              <a:latin typeface="Arial"/>
              <a:cs typeface="Arial"/>
            </a:endParaRPr>
          </a:p>
          <a:p>
            <a:pPr marL="240665" marR="8890" indent="-228600">
              <a:lnSpc>
                <a:spcPts val="1150"/>
              </a:lnSpc>
              <a:spcBef>
                <a:spcPts val="600"/>
              </a:spcBef>
            </a:pP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.  </a:t>
            </a:r>
            <a:r>
              <a:rPr sz="1000" spc="13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15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h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dirty="0">
                <a:latin typeface="Arial"/>
                <a:cs typeface="Arial"/>
              </a:rPr>
              <a:t>w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p</a:t>
            </a:r>
            <a:r>
              <a:rPr sz="1000" b="1" spc="-10" dirty="0">
                <a:latin typeface="Arial"/>
                <a:cs typeface="Arial"/>
              </a:rPr>
              <a:t> r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spc="5" dirty="0">
                <a:latin typeface="Arial"/>
                <a:cs typeface="Arial"/>
              </a:rPr>
              <a:t>u</a:t>
            </a:r>
            <a:r>
              <a:rPr sz="1000" b="1" dirty="0">
                <a:latin typeface="Arial"/>
                <a:cs typeface="Arial"/>
              </a:rPr>
              <a:t>te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p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R3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c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35" dirty="0">
                <a:latin typeface="Arial"/>
                <a:cs typeface="Arial"/>
              </a:rPr>
              <a:t>u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d 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192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168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35" dirty="0">
                <a:latin typeface="Arial"/>
                <a:cs typeface="Arial"/>
              </a:rPr>
              <a:t>1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2</a:t>
            </a:r>
            <a:r>
              <a:rPr sz="1000" dirty="0">
                <a:latin typeface="Arial"/>
                <a:cs typeface="Arial"/>
              </a:rPr>
              <a:t>4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ll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15" dirty="0">
                <a:latin typeface="Arial"/>
                <a:cs typeface="Arial"/>
              </a:rPr>
              <a:t>o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65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Un</a:t>
            </a:r>
            <a:r>
              <a:rPr sz="1000" spc="15" dirty="0">
                <a:latin typeface="Arial"/>
                <a:cs typeface="Arial"/>
              </a:rPr>
              <a:t>li</a:t>
            </a:r>
            <a:r>
              <a:rPr sz="1000" dirty="0">
                <a:latin typeface="Arial"/>
                <a:cs typeface="Arial"/>
              </a:rPr>
              <a:t>ke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5" dirty="0">
                <a:latin typeface="Arial"/>
                <a:cs typeface="Arial"/>
              </a:rPr>
              <a:t>lo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dirty="0">
                <a:latin typeface="Arial"/>
                <a:cs typeface="Arial"/>
              </a:rPr>
              <a:t>k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ra</a:t>
            </a:r>
            <a:r>
              <a:rPr sz="1000" b="1" dirty="0">
                <a:latin typeface="Arial"/>
                <a:cs typeface="Arial"/>
              </a:rPr>
              <a:t>te</a:t>
            </a:r>
            <a:r>
              <a:rPr sz="1000" b="1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and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b</a:t>
            </a:r>
            <a:r>
              <a:rPr sz="1000" b="1" spc="-10" dirty="0">
                <a:latin typeface="Arial"/>
                <a:cs typeface="Arial"/>
              </a:rPr>
              <a:t>a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spc="-20" dirty="0">
                <a:latin typeface="Arial"/>
                <a:cs typeface="Arial"/>
              </a:rPr>
              <a:t>d</a:t>
            </a:r>
            <a:r>
              <a:rPr sz="1000" b="1" spc="5" dirty="0">
                <a:latin typeface="Arial"/>
                <a:cs typeface="Arial"/>
              </a:rPr>
              <a:t>w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spc="5" dirty="0">
                <a:latin typeface="Arial"/>
                <a:cs typeface="Arial"/>
              </a:rPr>
              <a:t>d</a:t>
            </a:r>
            <a:r>
              <a:rPr sz="1000" b="1" dirty="0">
                <a:latin typeface="Arial"/>
                <a:cs typeface="Arial"/>
              </a:rPr>
              <a:t>th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need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-10" dirty="0">
                <a:latin typeface="Arial"/>
                <a:cs typeface="Arial"/>
              </a:rPr>
              <a:t>b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appl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dirty="0">
                <a:latin typeface="Arial"/>
                <a:cs typeface="Arial"/>
              </a:rPr>
              <a:t>ch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l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li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k</a:t>
            </a:r>
            <a:r>
              <a:rPr sz="100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40665">
              <a:lnSpc>
                <a:spcPct val="100000"/>
              </a:lnSpc>
              <a:spcBef>
                <a:spcPts val="425"/>
              </a:spcBef>
            </a:pPr>
            <a:r>
              <a:rPr sz="1000" spc="-5" dirty="0">
                <a:latin typeface="Courier New"/>
                <a:cs typeface="Courier New"/>
              </a:rPr>
              <a:t>R3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sho</a:t>
            </a:r>
            <a:r>
              <a:rPr sz="1000" b="1" dirty="0">
                <a:latin typeface="Courier New"/>
                <a:cs typeface="Courier New"/>
              </a:rPr>
              <a:t>w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</a:t>
            </a:r>
            <a:r>
              <a:rPr sz="1000" b="1" dirty="0">
                <a:latin typeface="Courier New"/>
                <a:cs typeface="Courier New"/>
              </a:rPr>
              <a:t>p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rout</a:t>
            </a:r>
            <a:r>
              <a:rPr sz="1000" b="1" dirty="0">
                <a:latin typeface="Courier New"/>
                <a:cs typeface="Courier New"/>
              </a:rPr>
              <a:t>e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ospf</a:t>
            </a:r>
            <a:endParaRPr sz="1000">
              <a:latin typeface="Courier New"/>
              <a:cs typeface="Courier New"/>
            </a:endParaRPr>
          </a:p>
          <a:p>
            <a:pPr marL="722630" marR="815975" indent="-481965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Co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GP 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P,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X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PF,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PF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ea</a:t>
            </a:r>
            <a:endParaRPr sz="900">
              <a:latin typeface="Courier New"/>
              <a:cs typeface="Courier New"/>
            </a:endParaRPr>
          </a:p>
          <a:p>
            <a:pPr marL="721995" marR="1088390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N1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SA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x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y</a:t>
            </a:r>
            <a:r>
              <a:rPr sz="900" spc="5" dirty="0">
                <a:latin typeface="Courier New"/>
                <a:cs typeface="Courier New"/>
              </a:rPr>
              <a:t>pe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N2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SPF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2 E1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PF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xt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2</a:t>
            </a:r>
            <a:endParaRPr sz="900">
              <a:latin typeface="Courier New"/>
              <a:cs typeface="Courier New"/>
            </a:endParaRPr>
          </a:p>
          <a:p>
            <a:pPr marL="721360" marR="469900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y,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-IS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L2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-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-2 ia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-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a,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*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te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ef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t,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ic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te 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R,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w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SP</a:t>
            </a:r>
            <a:endParaRPr sz="900">
              <a:latin typeface="Courier New"/>
              <a:cs typeface="Courier New"/>
            </a:endParaRPr>
          </a:p>
          <a:p>
            <a:pPr marL="240029" indent="481330">
              <a:lnSpc>
                <a:spcPct val="100000"/>
              </a:lnSpc>
              <a:spcBef>
                <a:spcPts val="240"/>
              </a:spcBef>
            </a:pPr>
            <a:r>
              <a:rPr sz="900" spc="5" dirty="0">
                <a:latin typeface="Courier New"/>
                <a:cs typeface="Courier New"/>
              </a:rPr>
              <a:t>+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%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xt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op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v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de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240029">
              <a:lnSpc>
                <a:spcPct val="100000"/>
              </a:lnSpc>
              <a:spcBef>
                <a:spcPts val="525"/>
              </a:spcBef>
            </a:pPr>
            <a:r>
              <a:rPr sz="900" spc="5" dirty="0">
                <a:latin typeface="Courier New"/>
                <a:cs typeface="Courier New"/>
              </a:rPr>
              <a:t>Ga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w</a:t>
            </a:r>
            <a:r>
              <a:rPr sz="900" spc="5" dirty="0">
                <a:latin typeface="Courier New"/>
                <a:cs typeface="Courier New"/>
              </a:rPr>
              <a:t>ay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st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ot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43000" y="5858350"/>
            <a:ext cx="5932170" cy="0"/>
          </a:xfrm>
          <a:custGeom>
            <a:avLst/>
            <a:gdLst/>
            <a:ahLst/>
            <a:cxnLst/>
            <a:rect l="l" t="t" r="r" b="b"/>
            <a:pathLst>
              <a:path w="5932170">
                <a:moveTo>
                  <a:pt x="0" y="0"/>
                </a:moveTo>
                <a:lnTo>
                  <a:pt x="5931775" y="0"/>
                </a:lnTo>
              </a:path>
            </a:pathLst>
          </a:custGeom>
          <a:ln w="8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43000" y="6080842"/>
            <a:ext cx="5932170" cy="0"/>
          </a:xfrm>
          <a:custGeom>
            <a:avLst/>
            <a:gdLst/>
            <a:ahLst/>
            <a:cxnLst/>
            <a:rect l="l" t="t" r="r" b="b"/>
            <a:pathLst>
              <a:path w="5932170">
                <a:moveTo>
                  <a:pt x="0" y="0"/>
                </a:moveTo>
                <a:lnTo>
                  <a:pt x="5931775" y="0"/>
                </a:lnTo>
              </a:path>
            </a:pathLst>
          </a:custGeom>
          <a:ln w="8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43000" y="6303333"/>
            <a:ext cx="5932170" cy="0"/>
          </a:xfrm>
          <a:custGeom>
            <a:avLst/>
            <a:gdLst/>
            <a:ahLst/>
            <a:cxnLst/>
            <a:rect l="l" t="t" r="r" b="b"/>
            <a:pathLst>
              <a:path w="5932170">
                <a:moveTo>
                  <a:pt x="0" y="0"/>
                </a:moveTo>
                <a:lnTo>
                  <a:pt x="5931775" y="0"/>
                </a:lnTo>
              </a:path>
            </a:pathLst>
          </a:custGeom>
          <a:ln w="8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-15" dirty="0"/>
              <a:t> </a:t>
            </a:r>
            <a:r>
              <a:rPr spc="5" dirty="0"/>
              <a:t>2</a:t>
            </a:r>
            <a:r>
              <a:rPr spc="-15" dirty="0"/>
              <a:t>0</a:t>
            </a:r>
            <a:r>
              <a:rPr spc="5" dirty="0"/>
              <a:t>1</a:t>
            </a:r>
            <a:r>
              <a:rPr spc="-5" dirty="0"/>
              <a:t>7</a:t>
            </a:r>
            <a:r>
              <a:rPr spc="-20" dirty="0"/>
              <a:t> </a:t>
            </a:r>
            <a:r>
              <a:rPr spc="15" dirty="0"/>
              <a:t>C</a:t>
            </a:r>
            <a:r>
              <a:rPr spc="-15" dirty="0"/>
              <a:t>i</a:t>
            </a:r>
            <a:r>
              <a:rPr spc="0" dirty="0"/>
              <a:t>s</a:t>
            </a:r>
            <a:r>
              <a:rPr spc="25" dirty="0"/>
              <a:t>c</a:t>
            </a:r>
            <a:r>
              <a:rPr spc="-5" dirty="0"/>
              <a:t>o</a:t>
            </a:r>
            <a:r>
              <a:rPr spc="-20" dirty="0"/>
              <a:t> </a:t>
            </a:r>
            <a:r>
              <a:rPr spc="-15" dirty="0"/>
              <a:t>an</a:t>
            </a:r>
            <a:r>
              <a:rPr spc="5" dirty="0"/>
              <a:t>d/</a:t>
            </a:r>
            <a:r>
              <a:rPr spc="-40" dirty="0"/>
              <a:t>o</a:t>
            </a:r>
            <a:r>
              <a:rPr spc="-5" dirty="0"/>
              <a:t>r</a:t>
            </a:r>
            <a:r>
              <a:rPr spc="15" dirty="0"/>
              <a:t> </a:t>
            </a:r>
            <a:r>
              <a:rPr spc="-15" dirty="0"/>
              <a:t>i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-40" dirty="0"/>
              <a:t>a</a:t>
            </a:r>
            <a:r>
              <a:rPr spc="5" dirty="0"/>
              <a:t>ff</a:t>
            </a:r>
            <a:r>
              <a:rPr spc="-15" dirty="0"/>
              <a:t>il</a:t>
            </a:r>
            <a:r>
              <a:rPr spc="5" dirty="0"/>
              <a:t>i</a:t>
            </a:r>
            <a:r>
              <a:rPr spc="-15" dirty="0"/>
              <a:t>a</a:t>
            </a:r>
            <a:r>
              <a:rPr spc="5" dirty="0"/>
              <a:t>t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5" dirty="0"/>
              <a:t>A</a:t>
            </a:r>
            <a:r>
              <a:rPr spc="-15" dirty="0"/>
              <a:t>l</a:t>
            </a:r>
            <a:r>
              <a:rPr spc="-5" dirty="0"/>
              <a:t>l</a:t>
            </a:r>
            <a:r>
              <a:rPr spc="-15" dirty="0"/>
              <a:t> </a:t>
            </a:r>
            <a:r>
              <a:rPr spc="10" dirty="0"/>
              <a:t>r</a:t>
            </a:r>
            <a:r>
              <a:rPr spc="-15" dirty="0"/>
              <a:t>i</a:t>
            </a:r>
            <a:r>
              <a:rPr spc="5" dirty="0"/>
              <a:t>g</a:t>
            </a:r>
            <a:r>
              <a:rPr spc="-15" dirty="0"/>
              <a:t>h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15" dirty="0"/>
              <a:t>e</a:t>
            </a:r>
            <a:r>
              <a:rPr spc="10" dirty="0"/>
              <a:t>r</a:t>
            </a:r>
            <a:r>
              <a:rPr spc="-20" dirty="0"/>
              <a:t>v</a:t>
            </a:r>
            <a:r>
              <a:rPr spc="-15" dirty="0"/>
              <a:t>e</a:t>
            </a:r>
            <a:r>
              <a:rPr spc="5" dirty="0"/>
              <a:t>d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10" dirty="0"/>
              <a:t>T</a:t>
            </a:r>
            <a:r>
              <a:rPr spc="-15" dirty="0"/>
              <a:t>hi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5" dirty="0"/>
              <a:t>d</a:t>
            </a:r>
            <a:r>
              <a:rPr spc="-40" dirty="0"/>
              <a:t>o</a:t>
            </a:r>
            <a:r>
              <a:rPr spc="25" dirty="0"/>
              <a:t>c</a:t>
            </a:r>
            <a:r>
              <a:rPr spc="-15" dirty="0"/>
              <a:t>u</a:t>
            </a:r>
            <a:r>
              <a:rPr dirty="0"/>
              <a:t>m</a:t>
            </a:r>
            <a:r>
              <a:rPr spc="-15" dirty="0"/>
              <a:t>e</a:t>
            </a:r>
            <a:r>
              <a:rPr spc="5" dirty="0"/>
              <a:t>n</a:t>
            </a:r>
            <a:r>
              <a:rPr spc="-5" dirty="0"/>
              <a:t>t</a:t>
            </a:r>
            <a:r>
              <a:rPr spc="-15" dirty="0"/>
              <a:t> </a:t>
            </a:r>
            <a:r>
              <a:rPr spc="5" dirty="0"/>
              <a:t>i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-10" dirty="0"/>
              <a:t>C</a:t>
            </a:r>
            <a:r>
              <a:rPr spc="-15" dirty="0"/>
              <a:t>i</a:t>
            </a:r>
            <a:r>
              <a:rPr spc="0" dirty="0"/>
              <a:t>sc</a:t>
            </a:r>
            <a:r>
              <a:rPr spc="-5" dirty="0"/>
              <a:t>o</a:t>
            </a:r>
            <a:r>
              <a:rPr spc="-15" dirty="0"/>
              <a:t> P</a:t>
            </a:r>
            <a:r>
              <a:rPr spc="5" dirty="0"/>
              <a:t>u</a:t>
            </a:r>
            <a:r>
              <a:rPr spc="-15" dirty="0"/>
              <a:t>b</a:t>
            </a:r>
            <a:r>
              <a:rPr spc="5" dirty="0"/>
              <a:t>l</a:t>
            </a:r>
            <a:r>
              <a:rPr spc="-15" dirty="0"/>
              <a:t>i</a:t>
            </a:r>
            <a:r>
              <a:rPr spc="0" dirty="0"/>
              <a:t>c</a:t>
            </a:r>
            <a:r>
              <a:rPr spc="-5" dirty="0"/>
              <a:t>.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P</a:t>
            </a:r>
            <a:r>
              <a:rPr spc="-40" dirty="0"/>
              <a:t>a</a:t>
            </a:r>
            <a:r>
              <a:rPr spc="5" dirty="0"/>
              <a:t>g</a:t>
            </a:r>
            <a:r>
              <a:rPr spc="-5" dirty="0"/>
              <a:t>e</a:t>
            </a:r>
            <a:r>
              <a:rPr spc="5" dirty="0"/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19</a:t>
            </a:fld>
            <a:r>
              <a:rPr b="1" spc="5" dirty="0">
                <a:latin typeface="Arial"/>
                <a:cs typeface="Arial"/>
              </a:rPr>
              <a:t> </a:t>
            </a:r>
            <a:r>
              <a:rPr spc="-40" dirty="0"/>
              <a:t>o</a:t>
            </a:r>
            <a:r>
              <a:rPr spc="-5" dirty="0"/>
              <a:t>f</a:t>
            </a:r>
            <a:r>
              <a:rPr spc="35" dirty="0"/>
              <a:t> </a:t>
            </a:r>
            <a:r>
              <a:rPr b="1" spc="5" dirty="0">
                <a:latin typeface="Arial"/>
                <a:cs typeface="Arial"/>
              </a:rPr>
              <a:t>28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43000" y="914400"/>
          <a:ext cx="4770896" cy="533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2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8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41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8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Se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/1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411480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37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.1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30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64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P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Se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/0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411480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37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.1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30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81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P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Gi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/0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37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1/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4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DR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499262"/>
            <a:ext cx="6347460" cy="8566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b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20" dirty="0">
                <a:latin typeface="Arial"/>
                <a:cs typeface="Arial"/>
              </a:rPr>
              <a:t>ig</a:t>
            </a:r>
            <a:r>
              <a:rPr sz="1000" b="1" spc="5" dirty="0">
                <a:latin typeface="Arial"/>
                <a:cs typeface="Arial"/>
              </a:rPr>
              <a:t>u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spc="-20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g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Bas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c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spc="-20" dirty="0">
                <a:latin typeface="Arial"/>
                <a:cs typeface="Arial"/>
              </a:rPr>
              <a:t>g</a:t>
            </a: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35" dirty="0">
                <a:latin typeface="Arial"/>
                <a:cs typeface="Arial"/>
              </a:rPr>
              <a:t>A</a:t>
            </a:r>
            <a:r>
              <a:rPr sz="1000" b="1" spc="-10" dirty="0">
                <a:latin typeface="Arial"/>
                <a:cs typeface="Arial"/>
              </a:rPr>
              <a:t>re</a:t>
            </a:r>
            <a:r>
              <a:rPr sz="1000" b="1" dirty="0">
                <a:latin typeface="Arial"/>
                <a:cs typeface="Arial"/>
              </a:rPr>
              <a:t>a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5" dirty="0">
                <a:latin typeface="Arial"/>
                <a:cs typeface="Arial"/>
              </a:rPr>
              <a:t>SP</a:t>
            </a:r>
            <a:r>
              <a:rPr sz="1000" b="1" spc="5" dirty="0">
                <a:latin typeface="Arial"/>
                <a:cs typeface="Arial"/>
              </a:rPr>
              <a:t>F</a:t>
            </a:r>
            <a:r>
              <a:rPr sz="1000" b="1" spc="-10" dirty="0">
                <a:latin typeface="Arial"/>
                <a:cs typeface="Arial"/>
              </a:rPr>
              <a:t>v2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O</a:t>
            </a:r>
            <a:r>
              <a:rPr sz="1200" b="1" spc="10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jec</a:t>
            </a:r>
            <a:r>
              <a:rPr sz="1200" b="1" spc="-20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20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es</a:t>
            </a:r>
            <a:endParaRPr sz="1200" dirty="0">
              <a:latin typeface="Arial"/>
              <a:cs typeface="Arial"/>
            </a:endParaRPr>
          </a:p>
          <a:p>
            <a:pPr marL="241300" marR="2331720">
              <a:lnSpc>
                <a:spcPts val="1750"/>
              </a:lnSpc>
              <a:spcBef>
                <a:spcPts val="135"/>
              </a:spcBef>
            </a:pPr>
            <a:r>
              <a:rPr sz="1000" b="1" spc="-5" dirty="0">
                <a:latin typeface="Arial"/>
                <a:cs typeface="Arial"/>
              </a:rPr>
              <a:t>P</a:t>
            </a:r>
            <a:r>
              <a:rPr sz="1000" b="1" spc="-10" dirty="0">
                <a:latin typeface="Arial"/>
                <a:cs typeface="Arial"/>
              </a:rPr>
              <a:t>ar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10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1</a:t>
            </a:r>
            <a:r>
              <a:rPr sz="1000" b="1" dirty="0">
                <a:latin typeface="Arial"/>
                <a:cs typeface="Arial"/>
              </a:rPr>
              <a:t>:</a:t>
            </a:r>
            <a:r>
              <a:rPr sz="1000" b="1" spc="10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B</a:t>
            </a:r>
            <a:r>
              <a:rPr sz="1000" b="1" spc="-20" dirty="0">
                <a:latin typeface="Arial"/>
                <a:cs typeface="Arial"/>
              </a:rPr>
              <a:t>u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spc="-20" dirty="0">
                <a:latin typeface="Arial"/>
                <a:cs typeface="Arial"/>
              </a:rPr>
              <a:t>l</a:t>
            </a:r>
            <a:r>
              <a:rPr sz="1000" b="1" dirty="0">
                <a:latin typeface="Arial"/>
                <a:cs typeface="Arial"/>
              </a:rPr>
              <a:t>d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spc="-25" dirty="0">
                <a:latin typeface="Arial"/>
                <a:cs typeface="Arial"/>
              </a:rPr>
              <a:t>t</a:t>
            </a:r>
            <a:r>
              <a:rPr sz="1000" b="1" spc="5" dirty="0">
                <a:latin typeface="Arial"/>
                <a:cs typeface="Arial"/>
              </a:rPr>
              <a:t>h</a:t>
            </a:r>
            <a:r>
              <a:rPr sz="1000" b="1" dirty="0">
                <a:latin typeface="Arial"/>
                <a:cs typeface="Arial"/>
              </a:rPr>
              <a:t>e </a:t>
            </a:r>
            <a:r>
              <a:rPr sz="1000" b="1" spc="-10" dirty="0">
                <a:latin typeface="Arial"/>
                <a:cs typeface="Arial"/>
              </a:rPr>
              <a:t>Ne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-20" dirty="0">
                <a:latin typeface="Arial"/>
                <a:cs typeface="Arial"/>
              </a:rPr>
              <a:t>w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dirty="0">
                <a:latin typeface="Arial"/>
                <a:cs typeface="Arial"/>
              </a:rPr>
              <a:t>k </a:t>
            </a:r>
            <a:r>
              <a:rPr sz="1000" b="1" spc="-10" dirty="0">
                <a:latin typeface="Arial"/>
                <a:cs typeface="Arial"/>
              </a:rPr>
              <a:t>a</a:t>
            </a:r>
            <a:r>
              <a:rPr sz="1000" b="1" spc="-20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d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spc="-35" dirty="0">
                <a:latin typeface="Arial"/>
                <a:cs typeface="Arial"/>
              </a:rPr>
              <a:t>C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20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spc="5" dirty="0">
                <a:latin typeface="Arial"/>
                <a:cs typeface="Arial"/>
              </a:rPr>
              <a:t>gu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dirty="0">
                <a:latin typeface="Arial"/>
                <a:cs typeface="Arial"/>
              </a:rPr>
              <a:t>e </a:t>
            </a:r>
            <a:r>
              <a:rPr sz="1000" b="1" spc="-10" dirty="0">
                <a:latin typeface="Arial"/>
                <a:cs typeface="Arial"/>
              </a:rPr>
              <a:t>Bas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c </a:t>
            </a:r>
            <a:r>
              <a:rPr sz="1000" b="1" spc="-10" dirty="0">
                <a:latin typeface="Arial"/>
                <a:cs typeface="Arial"/>
              </a:rPr>
              <a:t>Dev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dirty="0">
                <a:latin typeface="Arial"/>
                <a:cs typeface="Arial"/>
              </a:rPr>
              <a:t>e </a:t>
            </a:r>
            <a:r>
              <a:rPr sz="1000" b="1" spc="-5" dirty="0">
                <a:latin typeface="Arial"/>
                <a:cs typeface="Arial"/>
              </a:rPr>
              <a:t>S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dirty="0">
                <a:latin typeface="Arial"/>
                <a:cs typeface="Arial"/>
              </a:rPr>
              <a:t>tt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spc="-20" dirty="0">
                <a:latin typeface="Arial"/>
                <a:cs typeface="Arial"/>
              </a:rPr>
              <a:t>n</a:t>
            </a:r>
            <a:r>
              <a:rPr sz="1000" b="1" spc="5" dirty="0">
                <a:latin typeface="Arial"/>
                <a:cs typeface="Arial"/>
              </a:rPr>
              <a:t>g</a:t>
            </a:r>
            <a:r>
              <a:rPr sz="1000" b="1" dirty="0">
                <a:latin typeface="Arial"/>
                <a:cs typeface="Arial"/>
              </a:rPr>
              <a:t>s </a:t>
            </a:r>
            <a:r>
              <a:rPr sz="1000" b="1" spc="-5" dirty="0">
                <a:latin typeface="Arial"/>
                <a:cs typeface="Arial"/>
              </a:rPr>
              <a:t>P</a:t>
            </a:r>
            <a:r>
              <a:rPr sz="1000" b="1" spc="-10" dirty="0">
                <a:latin typeface="Arial"/>
                <a:cs typeface="Arial"/>
              </a:rPr>
              <a:t>ar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10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2</a:t>
            </a:r>
            <a:r>
              <a:rPr sz="1000" b="1" dirty="0">
                <a:latin typeface="Arial"/>
                <a:cs typeface="Arial"/>
              </a:rPr>
              <a:t>:</a:t>
            </a:r>
            <a:r>
              <a:rPr sz="1000" b="1" spc="10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spc="5" dirty="0">
                <a:latin typeface="Arial"/>
                <a:cs typeface="Arial"/>
              </a:rPr>
              <a:t>gu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dirty="0">
                <a:latin typeface="Arial"/>
                <a:cs typeface="Arial"/>
              </a:rPr>
              <a:t>e </a:t>
            </a:r>
            <a:r>
              <a:rPr sz="1000" b="1" spc="-35" dirty="0">
                <a:latin typeface="Arial"/>
                <a:cs typeface="Arial"/>
              </a:rPr>
              <a:t>a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d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V</a:t>
            </a:r>
            <a:r>
              <a:rPr sz="1000" b="1" spc="-10" dirty="0">
                <a:latin typeface="Arial"/>
                <a:cs typeface="Arial"/>
              </a:rPr>
              <a:t>er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fy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25" dirty="0">
                <a:latin typeface="Arial"/>
                <a:cs typeface="Arial"/>
              </a:rPr>
              <a:t>S</a:t>
            </a:r>
            <a:r>
              <a:rPr sz="1000" b="1" spc="-5" dirty="0">
                <a:latin typeface="Arial"/>
                <a:cs typeface="Arial"/>
              </a:rPr>
              <a:t>P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spc="-35" dirty="0">
                <a:latin typeface="Arial"/>
                <a:cs typeface="Arial"/>
              </a:rPr>
              <a:t>R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spc="5" dirty="0">
                <a:latin typeface="Arial"/>
                <a:cs typeface="Arial"/>
              </a:rPr>
              <a:t>u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spc="5" dirty="0">
                <a:latin typeface="Arial"/>
                <a:cs typeface="Arial"/>
              </a:rPr>
              <a:t>ng</a:t>
            </a:r>
            <a:endParaRPr sz="1000" dirty="0">
              <a:latin typeface="Arial"/>
              <a:cs typeface="Arial"/>
            </a:endParaRPr>
          </a:p>
          <a:p>
            <a:pPr marL="241300" marR="3542029">
              <a:lnSpc>
                <a:spcPts val="1750"/>
              </a:lnSpc>
            </a:pPr>
            <a:r>
              <a:rPr sz="1000" b="1" spc="-5" dirty="0">
                <a:latin typeface="Arial"/>
                <a:cs typeface="Arial"/>
              </a:rPr>
              <a:t>P</a:t>
            </a:r>
            <a:r>
              <a:rPr sz="1000" b="1" spc="-10" dirty="0">
                <a:latin typeface="Arial"/>
                <a:cs typeface="Arial"/>
              </a:rPr>
              <a:t>ar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3</a:t>
            </a:r>
            <a:r>
              <a:rPr sz="1000" b="1" dirty="0">
                <a:latin typeface="Arial"/>
                <a:cs typeface="Arial"/>
              </a:rPr>
              <a:t>:</a:t>
            </a:r>
            <a:r>
              <a:rPr sz="1000" b="1" spc="10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5" dirty="0">
                <a:latin typeface="Arial"/>
                <a:cs typeface="Arial"/>
              </a:rPr>
              <a:t>h</a:t>
            </a:r>
            <a:r>
              <a:rPr sz="1000" b="1" spc="-35" dirty="0">
                <a:latin typeface="Arial"/>
                <a:cs typeface="Arial"/>
              </a:rPr>
              <a:t>a</a:t>
            </a:r>
            <a:r>
              <a:rPr sz="1000" b="1" spc="5" dirty="0">
                <a:latin typeface="Arial"/>
                <a:cs typeface="Arial"/>
              </a:rPr>
              <a:t>ng</a:t>
            </a:r>
            <a:r>
              <a:rPr sz="1000" b="1" dirty="0">
                <a:latin typeface="Arial"/>
                <a:cs typeface="Arial"/>
              </a:rPr>
              <a:t>e </a:t>
            </a:r>
            <a:r>
              <a:rPr sz="1000" b="1" spc="-35" dirty="0">
                <a:latin typeface="Arial"/>
                <a:cs typeface="Arial"/>
              </a:rPr>
              <a:t>R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20" dirty="0">
                <a:latin typeface="Arial"/>
                <a:cs typeface="Arial"/>
              </a:rPr>
              <a:t>u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dirty="0">
                <a:latin typeface="Arial"/>
                <a:cs typeface="Arial"/>
              </a:rPr>
              <a:t>r 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D </a:t>
            </a:r>
            <a:r>
              <a:rPr sz="1000" b="1" spc="-35" dirty="0">
                <a:latin typeface="Arial"/>
                <a:cs typeface="Arial"/>
              </a:rPr>
              <a:t>A</a:t>
            </a:r>
            <a:r>
              <a:rPr sz="1000" b="1" spc="-10" dirty="0">
                <a:latin typeface="Arial"/>
                <a:cs typeface="Arial"/>
              </a:rPr>
              <a:t>ss</a:t>
            </a:r>
            <a:r>
              <a:rPr sz="1000" b="1" spc="5" dirty="0">
                <a:latin typeface="Arial"/>
                <a:cs typeface="Arial"/>
              </a:rPr>
              <a:t>ign</a:t>
            </a:r>
            <a:r>
              <a:rPr sz="1000" b="1" spc="-10" dirty="0">
                <a:latin typeface="Arial"/>
                <a:cs typeface="Arial"/>
              </a:rPr>
              <a:t>m</a:t>
            </a:r>
            <a:r>
              <a:rPr sz="1000" b="1" spc="-35" dirty="0">
                <a:latin typeface="Arial"/>
                <a:cs typeface="Arial"/>
              </a:rPr>
              <a:t>e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ts </a:t>
            </a:r>
            <a:r>
              <a:rPr sz="1000" b="1" spc="-5" dirty="0">
                <a:latin typeface="Arial"/>
                <a:cs typeface="Arial"/>
              </a:rPr>
              <a:t>P</a:t>
            </a:r>
            <a:r>
              <a:rPr sz="1000" b="1" spc="-10" dirty="0">
                <a:latin typeface="Arial"/>
                <a:cs typeface="Arial"/>
              </a:rPr>
              <a:t>ar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10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4</a:t>
            </a:r>
            <a:r>
              <a:rPr sz="1000" b="1" dirty="0">
                <a:latin typeface="Arial"/>
                <a:cs typeface="Arial"/>
              </a:rPr>
              <a:t>:</a:t>
            </a:r>
            <a:r>
              <a:rPr sz="1000" b="1" spc="10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spc="5" dirty="0">
                <a:latin typeface="Arial"/>
                <a:cs typeface="Arial"/>
              </a:rPr>
              <a:t>gu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dirty="0">
                <a:latin typeface="Arial"/>
                <a:cs typeface="Arial"/>
              </a:rPr>
              <a:t>e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25" dirty="0">
                <a:latin typeface="Arial"/>
                <a:cs typeface="Arial"/>
              </a:rPr>
              <a:t>S</a:t>
            </a:r>
            <a:r>
              <a:rPr sz="1000" b="1" spc="-5" dirty="0">
                <a:latin typeface="Arial"/>
                <a:cs typeface="Arial"/>
              </a:rPr>
              <a:t>P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P</a:t>
            </a:r>
            <a:r>
              <a:rPr sz="1000" b="1" spc="-10" dirty="0">
                <a:latin typeface="Arial"/>
                <a:cs typeface="Arial"/>
              </a:rPr>
              <a:t>ass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spc="-10" dirty="0">
                <a:latin typeface="Arial"/>
                <a:cs typeface="Arial"/>
              </a:rPr>
              <a:t>v</a:t>
            </a:r>
            <a:r>
              <a:rPr sz="1000" b="1" dirty="0">
                <a:latin typeface="Arial"/>
                <a:cs typeface="Arial"/>
              </a:rPr>
              <a:t>e 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-10" dirty="0">
                <a:latin typeface="Arial"/>
                <a:cs typeface="Arial"/>
              </a:rPr>
              <a:t>er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10" dirty="0">
                <a:latin typeface="Arial"/>
                <a:cs typeface="Arial"/>
              </a:rPr>
              <a:t>ace</a:t>
            </a:r>
            <a:r>
              <a:rPr sz="1000" b="1" dirty="0">
                <a:latin typeface="Arial"/>
                <a:cs typeface="Arial"/>
              </a:rPr>
              <a:t>s </a:t>
            </a:r>
            <a:r>
              <a:rPr sz="1000" b="1" spc="-5" dirty="0">
                <a:latin typeface="Arial"/>
                <a:cs typeface="Arial"/>
              </a:rPr>
              <a:t>P</a:t>
            </a:r>
            <a:r>
              <a:rPr sz="1000" b="1" spc="-10" dirty="0">
                <a:latin typeface="Arial"/>
                <a:cs typeface="Arial"/>
              </a:rPr>
              <a:t>ar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10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5</a:t>
            </a:r>
            <a:r>
              <a:rPr sz="1000" b="1" dirty="0">
                <a:latin typeface="Arial"/>
                <a:cs typeface="Arial"/>
              </a:rPr>
              <a:t>:</a:t>
            </a:r>
            <a:r>
              <a:rPr sz="1000" b="1" spc="10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5" dirty="0">
                <a:latin typeface="Arial"/>
                <a:cs typeface="Arial"/>
              </a:rPr>
              <a:t>h</a:t>
            </a:r>
            <a:r>
              <a:rPr sz="1000" b="1" spc="-35" dirty="0">
                <a:latin typeface="Arial"/>
                <a:cs typeface="Arial"/>
              </a:rPr>
              <a:t>a</a:t>
            </a:r>
            <a:r>
              <a:rPr sz="1000" b="1" spc="5" dirty="0">
                <a:latin typeface="Arial"/>
                <a:cs typeface="Arial"/>
              </a:rPr>
              <a:t>ng</a:t>
            </a:r>
            <a:r>
              <a:rPr sz="1000" b="1" dirty="0">
                <a:latin typeface="Arial"/>
                <a:cs typeface="Arial"/>
              </a:rPr>
              <a:t>e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5" dirty="0">
                <a:latin typeface="Arial"/>
                <a:cs typeface="Arial"/>
              </a:rPr>
              <a:t>S</a:t>
            </a:r>
            <a:r>
              <a:rPr sz="1000" b="1" spc="-25" dirty="0">
                <a:latin typeface="Arial"/>
                <a:cs typeface="Arial"/>
              </a:rPr>
              <a:t>P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M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spc="-10" dirty="0">
                <a:latin typeface="Arial"/>
                <a:cs typeface="Arial"/>
              </a:rPr>
              <a:t>cs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ack</a:t>
            </a:r>
            <a:r>
              <a:rPr sz="1200" b="1" spc="10" dirty="0">
                <a:latin typeface="Arial"/>
                <a:cs typeface="Arial"/>
              </a:rPr>
              <a:t>g</a:t>
            </a:r>
            <a:r>
              <a:rPr sz="1200" b="1" spc="-15" dirty="0">
                <a:latin typeface="Arial"/>
                <a:cs typeface="Arial"/>
              </a:rPr>
              <a:t>r</a:t>
            </a:r>
            <a:r>
              <a:rPr sz="1200" b="1" spc="10" dirty="0">
                <a:latin typeface="Arial"/>
                <a:cs typeface="Arial"/>
              </a:rPr>
              <a:t>o</a:t>
            </a:r>
            <a:r>
              <a:rPr sz="1200" b="1" spc="-15" dirty="0">
                <a:latin typeface="Arial"/>
                <a:cs typeface="Arial"/>
              </a:rPr>
              <a:t>un</a:t>
            </a:r>
            <a:r>
              <a:rPr sz="1200" b="1" dirty="0">
                <a:latin typeface="Arial"/>
                <a:cs typeface="Arial"/>
              </a:rPr>
              <a:t>d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/ </a:t>
            </a:r>
            <a:r>
              <a:rPr sz="1200" b="1" spc="-10" dirty="0">
                <a:latin typeface="Arial"/>
                <a:cs typeface="Arial"/>
              </a:rPr>
              <a:t>S</a:t>
            </a:r>
            <a:r>
              <a:rPr sz="1200" b="1" dirty="0">
                <a:latin typeface="Arial"/>
                <a:cs typeface="Arial"/>
              </a:rPr>
              <a:t>ce</a:t>
            </a:r>
            <a:r>
              <a:rPr sz="1200" b="1" spc="-15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-15" dirty="0">
                <a:latin typeface="Arial"/>
                <a:cs typeface="Arial"/>
              </a:rPr>
              <a:t>r</a:t>
            </a:r>
            <a:r>
              <a:rPr sz="1200" b="1" dirty="0">
                <a:latin typeface="Arial"/>
                <a:cs typeface="Arial"/>
              </a:rPr>
              <a:t>io</a:t>
            </a:r>
            <a:endParaRPr sz="1200" dirty="0">
              <a:latin typeface="Arial"/>
              <a:cs typeface="Arial"/>
            </a:endParaRPr>
          </a:p>
          <a:p>
            <a:pPr marL="241300" marR="60960">
              <a:lnSpc>
                <a:spcPts val="1150"/>
              </a:lnSpc>
              <a:spcBef>
                <a:spcPts val="615"/>
              </a:spcBef>
            </a:pPr>
            <a:r>
              <a:rPr sz="1000" spc="5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pe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ho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h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(</a:t>
            </a:r>
            <a:r>
              <a:rPr sz="1000" spc="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25" dirty="0">
                <a:latin typeface="Arial"/>
                <a:cs typeface="Arial"/>
              </a:rPr>
              <a:t>P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li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5" dirty="0">
                <a:latin typeface="Arial"/>
                <a:cs typeface="Arial"/>
              </a:rPr>
              <a:t>k</a:t>
            </a:r>
            <a:r>
              <a:rPr sz="1000" dirty="0">
                <a:latin typeface="Arial"/>
                <a:cs typeface="Arial"/>
              </a:rPr>
              <a:t>-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l 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P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rk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25" dirty="0">
                <a:latin typeface="Arial"/>
                <a:cs typeface="Arial"/>
              </a:rPr>
              <a:t>P</a:t>
            </a:r>
            <a:r>
              <a:rPr sz="1000" spc="-20" dirty="0">
                <a:latin typeface="Arial"/>
                <a:cs typeface="Arial"/>
              </a:rPr>
              <a:t>F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dirty="0">
                <a:latin typeface="Arial"/>
                <a:cs typeface="Arial"/>
              </a:rPr>
              <a:t>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P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dirty="0">
                <a:latin typeface="Arial"/>
                <a:cs typeface="Arial"/>
              </a:rPr>
              <a:t>4 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20" dirty="0">
                <a:latin typeface="Arial"/>
                <a:cs typeface="Arial"/>
              </a:rPr>
              <a:t>k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25" dirty="0">
                <a:latin typeface="Arial"/>
                <a:cs typeface="Arial"/>
              </a:rPr>
              <a:t>P</a:t>
            </a:r>
            <a:r>
              <a:rPr sz="1000" spc="-20" dirty="0">
                <a:latin typeface="Arial"/>
                <a:cs typeface="Arial"/>
              </a:rPr>
              <a:t>F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dirty="0">
                <a:latin typeface="Arial"/>
                <a:cs typeface="Arial"/>
              </a:rPr>
              <a:t>3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de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dirty="0">
                <a:latin typeface="Arial"/>
                <a:cs typeface="Arial"/>
              </a:rPr>
              <a:t>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P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dirty="0">
                <a:latin typeface="Arial"/>
                <a:cs typeface="Arial"/>
              </a:rPr>
              <a:t>6 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rk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SP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hange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op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og</a:t>
            </a:r>
            <a:r>
              <a:rPr sz="1000" dirty="0">
                <a:latin typeface="Arial"/>
                <a:cs typeface="Arial"/>
              </a:rPr>
              <a:t>y,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ch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nk 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35" dirty="0">
                <a:latin typeface="Arial"/>
                <a:cs typeface="Arial"/>
              </a:rPr>
              <a:t>n</a:t>
            </a:r>
            <a:r>
              <a:rPr sz="1000" spc="45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ge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a 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dirty="0">
                <a:latin typeface="Arial"/>
                <a:cs typeface="Arial"/>
              </a:rPr>
              <a:t>w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oop</a:t>
            </a:r>
            <a:r>
              <a:rPr sz="1000" spc="-35" dirty="0">
                <a:latin typeface="Arial"/>
                <a:cs typeface="Arial"/>
              </a:rPr>
              <a:t>-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e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35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qu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25" dirty="0">
                <a:latin typeface="Arial"/>
                <a:cs typeface="Arial"/>
              </a:rPr>
              <a:t>k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25" dirty="0">
                <a:latin typeface="Arial"/>
                <a:cs typeface="Arial"/>
              </a:rPr>
              <a:t>y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spc="-35" dirty="0">
                <a:latin typeface="Arial"/>
                <a:cs typeface="Arial"/>
              </a:rPr>
              <a:t>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dirty="0">
                <a:latin typeface="Arial"/>
                <a:cs typeface="Arial"/>
              </a:rPr>
              <a:t>ch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ng D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j</a:t>
            </a:r>
            <a:r>
              <a:rPr sz="1000" dirty="0">
                <a:latin typeface="Arial"/>
                <a:cs typeface="Arial"/>
              </a:rPr>
              <a:t>k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a’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go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m,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ho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h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go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h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dirty="0">
                <a:latin typeface="Arial"/>
                <a:cs typeface="Arial"/>
              </a:rPr>
              <a:t>.</a:t>
            </a:r>
          </a:p>
          <a:p>
            <a:pPr marL="241300" marR="5080">
              <a:lnSpc>
                <a:spcPts val="1150"/>
              </a:lnSpc>
              <a:spcBef>
                <a:spcPts val="600"/>
              </a:spcBef>
            </a:pPr>
            <a:r>
              <a:rPr sz="1000" spc="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h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ab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u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l 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35" dirty="0">
                <a:latin typeface="Arial"/>
                <a:cs typeface="Arial"/>
              </a:rPr>
              <a:t>n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gu</a:t>
            </a:r>
            <a:r>
              <a:rPr sz="1000" dirty="0">
                <a:latin typeface="Arial"/>
                <a:cs typeface="Arial"/>
              </a:rPr>
              <a:t>re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rk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opo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og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h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25" dirty="0">
                <a:latin typeface="Arial"/>
                <a:cs typeface="Arial"/>
              </a:rPr>
              <a:t>P</a:t>
            </a:r>
            <a:r>
              <a:rPr sz="1000" spc="-20" dirty="0">
                <a:latin typeface="Arial"/>
                <a:cs typeface="Arial"/>
              </a:rPr>
              <a:t>F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dirty="0">
                <a:latin typeface="Arial"/>
                <a:cs typeface="Arial"/>
              </a:rPr>
              <a:t>2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ng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hang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gn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en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, c</a:t>
            </a:r>
            <a:r>
              <a:rPr sz="1000" spc="-10" dirty="0">
                <a:latin typeface="Arial"/>
                <a:cs typeface="Arial"/>
              </a:rPr>
              <a:t>on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gu</a:t>
            </a:r>
            <a:r>
              <a:rPr sz="1000" dirty="0">
                <a:latin typeface="Arial"/>
                <a:cs typeface="Arial"/>
              </a:rPr>
              <a:t>re </a:t>
            </a:r>
            <a:r>
              <a:rPr sz="1000" spc="-10" dirty="0">
                <a:latin typeface="Arial"/>
                <a:cs typeface="Arial"/>
              </a:rPr>
              <a:t>pa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45" dirty="0">
                <a:latin typeface="Arial"/>
                <a:cs typeface="Arial"/>
              </a:rPr>
              <a:t>v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30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ad</a:t>
            </a:r>
            <a:r>
              <a:rPr sz="1000" spc="15" dirty="0">
                <a:latin typeface="Arial"/>
                <a:cs typeface="Arial"/>
              </a:rPr>
              <a:t>j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SP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e a </a:t>
            </a:r>
            <a:r>
              <a:rPr sz="1000" spc="-10" dirty="0">
                <a:latin typeface="Arial"/>
                <a:cs typeface="Arial"/>
              </a:rPr>
              <a:t>nu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be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CL</a:t>
            </a:r>
            <a:r>
              <a:rPr sz="1000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and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45" dirty="0">
                <a:latin typeface="Arial"/>
                <a:cs typeface="Arial"/>
              </a:rPr>
              <a:t>v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dirty="0">
                <a:latin typeface="Arial"/>
                <a:cs typeface="Arial"/>
              </a:rPr>
              <a:t>y </a:t>
            </a:r>
            <a:r>
              <a:rPr sz="1000" spc="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25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i</a:t>
            </a:r>
            <a:r>
              <a:rPr sz="1000" spc="-35" dirty="0">
                <a:latin typeface="Arial"/>
                <a:cs typeface="Arial"/>
              </a:rPr>
              <a:t>n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on.</a:t>
            </a:r>
            <a:endParaRPr sz="1000" dirty="0">
              <a:latin typeface="Arial"/>
              <a:cs typeface="Arial"/>
            </a:endParaRPr>
          </a:p>
          <a:p>
            <a:pPr marL="241300" marR="137795">
              <a:lnSpc>
                <a:spcPts val="1150"/>
              </a:lnSpc>
              <a:spcBef>
                <a:spcPts val="600"/>
              </a:spcBef>
            </a:pPr>
            <a:r>
              <a:rPr sz="1000" b="1" spc="-10" dirty="0">
                <a:latin typeface="Arial"/>
                <a:cs typeface="Arial"/>
              </a:rPr>
              <a:t>N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h </a:t>
            </a:r>
            <a:r>
              <a:rPr sz="1000" spc="-10" dirty="0">
                <a:latin typeface="Arial"/>
                <a:cs typeface="Arial"/>
              </a:rPr>
              <a:t>CCN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hand</a:t>
            </a:r>
            <a:r>
              <a:rPr sz="1000" spc="-30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-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ab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re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co </a:t>
            </a:r>
            <a:r>
              <a:rPr sz="1000" spc="-10" dirty="0">
                <a:latin typeface="Arial"/>
                <a:cs typeface="Arial"/>
              </a:rPr>
              <a:t>1</a:t>
            </a:r>
            <a:r>
              <a:rPr sz="1000" spc="-15" dirty="0">
                <a:latin typeface="Arial"/>
                <a:cs typeface="Arial"/>
              </a:rPr>
              <a:t>9</a:t>
            </a:r>
            <a:r>
              <a:rPr sz="1000" spc="-10" dirty="0">
                <a:latin typeface="Arial"/>
                <a:cs typeface="Arial"/>
              </a:rPr>
              <a:t>4</a:t>
            </a:r>
            <a:r>
              <a:rPr sz="1000" dirty="0">
                <a:latin typeface="Arial"/>
                <a:cs typeface="Arial"/>
              </a:rPr>
              <a:t>1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eg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(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h </a:t>
            </a:r>
            <a:r>
              <a:rPr sz="1000" spc="-10" dirty="0">
                <a:latin typeface="Arial"/>
                <a:cs typeface="Arial"/>
              </a:rPr>
              <a:t>C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5" dirty="0">
                <a:latin typeface="Arial"/>
                <a:cs typeface="Arial"/>
              </a:rPr>
              <a:t>IO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Re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15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2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spc="-10" dirty="0">
                <a:latin typeface="Arial"/>
                <a:cs typeface="Arial"/>
              </a:rPr>
              <a:t>4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-5" dirty="0">
                <a:latin typeface="Arial"/>
                <a:cs typeface="Arial"/>
              </a:rPr>
              <a:t>M</a:t>
            </a:r>
            <a:r>
              <a:rPr sz="1000" dirty="0">
                <a:latin typeface="Arial"/>
                <a:cs typeface="Arial"/>
              </a:rPr>
              <a:t>3 (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35" dirty="0">
                <a:latin typeface="Arial"/>
                <a:cs typeface="Arial"/>
              </a:rPr>
              <a:t>n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k9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age</a:t>
            </a:r>
            <a:r>
              <a:rPr sz="1000" dirty="0">
                <a:latin typeface="Arial"/>
                <a:cs typeface="Arial"/>
              </a:rPr>
              <a:t>).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Ot</a:t>
            </a:r>
            <a:r>
              <a:rPr sz="1000" spc="-35" dirty="0">
                <a:latin typeface="Arial"/>
                <a:cs typeface="Arial"/>
              </a:rPr>
              <a:t>h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C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spc="-2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on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b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ed</a:t>
            </a:r>
            <a:r>
              <a:rPr sz="1000" dirty="0">
                <a:latin typeface="Arial"/>
                <a:cs typeface="Arial"/>
              </a:rPr>
              <a:t>.</a:t>
            </a:r>
          </a:p>
          <a:p>
            <a:pPr marL="241935" marR="148590">
              <a:lnSpc>
                <a:spcPts val="1150"/>
              </a:lnSpc>
            </a:pPr>
            <a:r>
              <a:rPr sz="1000" spc="-10" dirty="0">
                <a:latin typeface="Arial"/>
                <a:cs typeface="Arial"/>
              </a:rPr>
              <a:t>Depend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ode</a:t>
            </a:r>
            <a:r>
              <a:rPr sz="1000" dirty="0">
                <a:latin typeface="Arial"/>
                <a:cs typeface="Arial"/>
              </a:rPr>
              <a:t>l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35" dirty="0">
                <a:latin typeface="Arial"/>
                <a:cs typeface="Arial"/>
              </a:rPr>
              <a:t>C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co </a:t>
            </a:r>
            <a:r>
              <a:rPr sz="1000" spc="-20" dirty="0">
                <a:latin typeface="Arial"/>
                <a:cs typeface="Arial"/>
              </a:rPr>
              <a:t>I</a:t>
            </a:r>
            <a:r>
              <a:rPr sz="1000" spc="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on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and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ai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ab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pu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odu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gh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45" dirty="0">
                <a:latin typeface="Arial"/>
                <a:cs typeface="Arial"/>
              </a:rPr>
              <a:t>v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ry 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ha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how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ab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spc="-35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ce 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35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ab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en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40" dirty="0">
                <a:latin typeface="Arial"/>
                <a:cs typeface="Arial"/>
              </a:rPr>
              <a:t>h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b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he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ct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den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30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.</a:t>
            </a:r>
          </a:p>
          <a:p>
            <a:pPr marL="241935" marR="167005">
              <a:lnSpc>
                <a:spcPts val="1150"/>
              </a:lnSpc>
              <a:spcBef>
                <a:spcPts val="575"/>
              </a:spcBef>
            </a:pPr>
            <a:r>
              <a:rPr sz="1000" b="1" spc="-10" dirty="0">
                <a:latin typeface="Arial"/>
                <a:cs typeface="Arial"/>
              </a:rPr>
              <a:t>N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ke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ha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45" dirty="0">
                <a:latin typeface="Arial"/>
                <a:cs typeface="Arial"/>
              </a:rPr>
              <a:t>v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bee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15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45" dirty="0">
                <a:latin typeface="Arial"/>
                <a:cs typeface="Arial"/>
              </a:rPr>
              <a:t>v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p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35" dirty="0">
                <a:latin typeface="Arial"/>
                <a:cs typeface="Arial"/>
              </a:rPr>
              <a:t>n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on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u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re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un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, c</a:t>
            </a:r>
            <a:r>
              <a:rPr sz="1000" spc="-10" dirty="0">
                <a:latin typeface="Arial"/>
                <a:cs typeface="Arial"/>
              </a:rPr>
              <a:t>on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10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.</a:t>
            </a:r>
          </a:p>
          <a:p>
            <a:pPr marL="241935">
              <a:lnSpc>
                <a:spcPct val="100000"/>
              </a:lnSpc>
              <a:spcBef>
                <a:spcPts val="520"/>
              </a:spcBef>
            </a:pPr>
            <a:r>
              <a:rPr sz="1000" b="1" spc="5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000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b="1" spc="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000" b="1" spc="-2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b="1" spc="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b="1" dirty="0">
                <a:solidFill>
                  <a:srgbClr val="FF0000"/>
                </a:solidFill>
                <a:latin typeface="Arial"/>
                <a:cs typeface="Arial"/>
              </a:rPr>
              <a:t>r </a:t>
            </a: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000" b="1" spc="-2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10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spc="-3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spc="30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000" spc="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000" spc="-2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000" spc="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000" spc="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La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b M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anua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0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edu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0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1000" spc="1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000" spc="-3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000" spc="1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000" spc="-2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spc="1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000" spc="-3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000" spc="1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000" spc="-5" dirty="0">
                <a:solidFill>
                  <a:srgbClr val="FF0000"/>
                </a:solidFill>
                <a:latin typeface="Arial"/>
                <a:cs typeface="Arial"/>
              </a:rPr>
              <a:t>z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d r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spc="1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oa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d 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000" spc="-3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spc="20" dirty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R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10" dirty="0">
                <a:latin typeface="Arial"/>
                <a:cs typeface="Arial"/>
              </a:rPr>
              <a:t>q</a:t>
            </a:r>
            <a:r>
              <a:rPr sz="1200" b="1" spc="-15" dirty="0">
                <a:latin typeface="Arial"/>
                <a:cs typeface="Arial"/>
              </a:rPr>
              <a:t>u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15" dirty="0">
                <a:latin typeface="Arial"/>
                <a:cs typeface="Arial"/>
              </a:rPr>
              <a:t>r</a:t>
            </a:r>
            <a:r>
              <a:rPr sz="1200" b="1" dirty="0">
                <a:latin typeface="Arial"/>
                <a:cs typeface="Arial"/>
              </a:rPr>
              <a:t>ed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R</a:t>
            </a:r>
            <a:r>
              <a:rPr sz="1200" b="1" dirty="0">
                <a:latin typeface="Arial"/>
                <a:cs typeface="Arial"/>
              </a:rPr>
              <a:t>es</a:t>
            </a:r>
            <a:r>
              <a:rPr sz="1200" b="1" spc="10" dirty="0">
                <a:latin typeface="Arial"/>
                <a:cs typeface="Arial"/>
              </a:rPr>
              <a:t>o</a:t>
            </a:r>
            <a:r>
              <a:rPr sz="1200" b="1" spc="-15" dirty="0">
                <a:latin typeface="Arial"/>
                <a:cs typeface="Arial"/>
              </a:rPr>
              <a:t>ur</a:t>
            </a:r>
            <a:r>
              <a:rPr sz="1200" b="1" dirty="0">
                <a:latin typeface="Arial"/>
                <a:cs typeface="Arial"/>
              </a:rPr>
              <a:t>ces</a:t>
            </a:r>
            <a:endParaRPr sz="1200" dirty="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630"/>
              </a:spcBef>
              <a:buFont typeface="Symbol"/>
              <a:buChar char=""/>
              <a:tabLst>
                <a:tab pos="469900" algn="l"/>
              </a:tabLst>
            </a:pPr>
            <a:r>
              <a:rPr sz="1000" dirty="0">
                <a:latin typeface="Arial"/>
                <a:cs typeface="Arial"/>
              </a:rPr>
              <a:t>3 </a:t>
            </a:r>
            <a:r>
              <a:rPr sz="1000" spc="-10" dirty="0">
                <a:latin typeface="Arial"/>
                <a:cs typeface="Arial"/>
              </a:rPr>
              <a:t>Rou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spc="-10" dirty="0">
                <a:latin typeface="Arial"/>
                <a:cs typeface="Arial"/>
              </a:rPr>
              <a:t>C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co </a:t>
            </a:r>
            <a:r>
              <a:rPr sz="1000" spc="-10" dirty="0">
                <a:latin typeface="Arial"/>
                <a:cs typeface="Arial"/>
              </a:rPr>
              <a:t>194</a:t>
            </a:r>
            <a:r>
              <a:rPr sz="1000" dirty="0">
                <a:latin typeface="Arial"/>
                <a:cs typeface="Arial"/>
              </a:rPr>
              <a:t>1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h </a:t>
            </a:r>
            <a:r>
              <a:rPr sz="1000" spc="-10" dirty="0">
                <a:latin typeface="Arial"/>
                <a:cs typeface="Arial"/>
              </a:rPr>
              <a:t>C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co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I</a:t>
            </a:r>
            <a:r>
              <a:rPr sz="1000" spc="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15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2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spc="-10" dirty="0">
                <a:latin typeface="Arial"/>
                <a:cs typeface="Arial"/>
              </a:rPr>
              <a:t>4</a:t>
            </a:r>
            <a:r>
              <a:rPr sz="1000" dirty="0">
                <a:latin typeface="Arial"/>
                <a:cs typeface="Arial"/>
              </a:rPr>
              <a:t>)M3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uni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l 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ag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pa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ab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e)</a:t>
            </a:r>
            <a:endParaRPr sz="1000" dirty="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spcBef>
                <a:spcPts val="480"/>
              </a:spcBef>
              <a:buFont typeface="Symbol"/>
              <a:buChar char=""/>
              <a:tabLst>
                <a:tab pos="469900" algn="l"/>
              </a:tabLst>
            </a:pPr>
            <a:r>
              <a:rPr sz="1000" dirty="0">
                <a:latin typeface="Arial"/>
                <a:cs typeface="Arial"/>
              </a:rPr>
              <a:t>3 </a:t>
            </a:r>
            <a:r>
              <a:rPr sz="1000" spc="-5" dirty="0">
                <a:latin typeface="Arial"/>
                <a:cs typeface="Arial"/>
              </a:rPr>
              <a:t>P</a:t>
            </a:r>
            <a:r>
              <a:rPr sz="1000" spc="-10" dirty="0">
                <a:latin typeface="Arial"/>
                <a:cs typeface="Arial"/>
              </a:rPr>
              <a:t>C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(</a:t>
            </a:r>
            <a:r>
              <a:rPr sz="1000" spc="30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ndo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h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l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35" dirty="0">
                <a:latin typeface="Arial"/>
                <a:cs typeface="Arial"/>
              </a:rPr>
              <a:t>u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og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ch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ra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m)</a:t>
            </a:r>
          </a:p>
          <a:p>
            <a:pPr marL="469265" indent="-228600">
              <a:lnSpc>
                <a:spcPct val="100000"/>
              </a:lnSpc>
              <a:spcBef>
                <a:spcPts val="500"/>
              </a:spcBef>
              <a:buFont typeface="Symbol"/>
              <a:buChar char=""/>
              <a:tabLst>
                <a:tab pos="469900" algn="l"/>
              </a:tabLst>
            </a:pPr>
            <a:r>
              <a:rPr sz="1000" spc="-10" dirty="0">
                <a:latin typeface="Arial"/>
                <a:cs typeface="Arial"/>
              </a:rPr>
              <a:t>Con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e c</a:t>
            </a:r>
            <a:r>
              <a:rPr sz="1000" spc="-10" dirty="0">
                <a:latin typeface="Arial"/>
                <a:cs typeface="Arial"/>
              </a:rPr>
              <a:t>ab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35" dirty="0">
                <a:latin typeface="Arial"/>
                <a:cs typeface="Arial"/>
              </a:rPr>
              <a:t>n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gu</a:t>
            </a:r>
            <a:r>
              <a:rPr sz="1000" dirty="0">
                <a:latin typeface="Arial"/>
                <a:cs typeface="Arial"/>
              </a:rPr>
              <a:t>re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C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co </a:t>
            </a:r>
            <a:r>
              <a:rPr sz="1000" spc="-20" dirty="0">
                <a:latin typeface="Arial"/>
                <a:cs typeface="Arial"/>
              </a:rPr>
              <a:t>I</a:t>
            </a:r>
            <a:r>
              <a:rPr sz="1000" spc="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c</a:t>
            </a:r>
            <a:r>
              <a:rPr sz="1000" spc="-10" dirty="0">
                <a:latin typeface="Arial"/>
                <a:cs typeface="Arial"/>
              </a:rPr>
              <a:t>on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po</a:t>
            </a:r>
            <a:r>
              <a:rPr sz="1000" dirty="0">
                <a:latin typeface="Arial"/>
                <a:cs typeface="Arial"/>
              </a:rPr>
              <a:t>rts</a:t>
            </a:r>
          </a:p>
          <a:p>
            <a:pPr marL="469265" indent="-228600">
              <a:lnSpc>
                <a:spcPct val="100000"/>
              </a:lnSpc>
              <a:spcBef>
                <a:spcPts val="480"/>
              </a:spcBef>
              <a:buFont typeface="Symbol"/>
              <a:buChar char=""/>
              <a:tabLst>
                <a:tab pos="469900" algn="l"/>
              </a:tabLst>
            </a:pP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l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ab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15" dirty="0">
                <a:latin typeface="Arial"/>
                <a:cs typeface="Arial"/>
              </a:rPr>
              <a:t>o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opo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ogy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97865" algn="l"/>
              </a:tabLst>
            </a:pP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20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1</a:t>
            </a:r>
            <a:r>
              <a:rPr sz="1400" b="1" spc="-5" dirty="0">
                <a:latin typeface="Arial"/>
                <a:cs typeface="Arial"/>
              </a:rPr>
              <a:t>:</a:t>
            </a:r>
            <a:r>
              <a:rPr sz="1400" b="1" dirty="0">
                <a:latin typeface="Arial"/>
                <a:cs typeface="Arial"/>
              </a:rPr>
              <a:t>	</a:t>
            </a:r>
            <a:r>
              <a:rPr sz="1400" b="1" spc="-15" dirty="0">
                <a:latin typeface="Arial"/>
                <a:cs typeface="Arial"/>
              </a:rPr>
              <a:t>B</a:t>
            </a:r>
            <a:r>
              <a:rPr sz="1400" b="1" spc="-25" dirty="0">
                <a:latin typeface="Arial"/>
                <a:cs typeface="Arial"/>
              </a:rPr>
              <a:t>u</a:t>
            </a:r>
            <a:r>
              <a:rPr sz="1400" b="1" spc="-10" dirty="0">
                <a:latin typeface="Arial"/>
                <a:cs typeface="Arial"/>
              </a:rPr>
              <a:t>i</a:t>
            </a:r>
            <a:r>
              <a:rPr sz="1400" b="1" spc="10" dirty="0">
                <a:latin typeface="Arial"/>
                <a:cs typeface="Arial"/>
              </a:rPr>
              <a:t>l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t</a:t>
            </a:r>
            <a:r>
              <a:rPr sz="1400" b="1" spc="-25" dirty="0">
                <a:latin typeface="Arial"/>
                <a:cs typeface="Arial"/>
              </a:rPr>
              <a:t>h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N</a:t>
            </a:r>
            <a:r>
              <a:rPr sz="1400" b="1" spc="0" dirty="0">
                <a:latin typeface="Arial"/>
                <a:cs typeface="Arial"/>
              </a:rPr>
              <a:t>e</a:t>
            </a:r>
            <a:r>
              <a:rPr sz="1400" b="1" spc="-15" dirty="0">
                <a:latin typeface="Arial"/>
                <a:cs typeface="Arial"/>
              </a:rPr>
              <a:t>t</a:t>
            </a:r>
            <a:r>
              <a:rPr sz="1400" b="1" spc="0" dirty="0">
                <a:latin typeface="Arial"/>
                <a:cs typeface="Arial"/>
              </a:rPr>
              <a:t>w</a:t>
            </a:r>
            <a:r>
              <a:rPr sz="1400" b="1" spc="-25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k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C</a:t>
            </a:r>
            <a:r>
              <a:rPr sz="1400" b="1" spc="-25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15" dirty="0">
                <a:latin typeface="Arial"/>
                <a:cs typeface="Arial"/>
              </a:rPr>
              <a:t>f</a:t>
            </a:r>
            <a:r>
              <a:rPr sz="1400" b="1" spc="10" dirty="0">
                <a:latin typeface="Arial"/>
                <a:cs typeface="Arial"/>
              </a:rPr>
              <a:t>i</a:t>
            </a:r>
            <a:r>
              <a:rPr sz="1400" b="1" spc="-25" dirty="0">
                <a:latin typeface="Arial"/>
                <a:cs typeface="Arial"/>
              </a:rPr>
              <a:t>gu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B</a:t>
            </a:r>
            <a:r>
              <a:rPr sz="1400" b="1" spc="0" dirty="0">
                <a:latin typeface="Arial"/>
                <a:cs typeface="Arial"/>
              </a:rPr>
              <a:t>a</a:t>
            </a:r>
            <a:r>
              <a:rPr sz="1400" b="1" spc="-20" dirty="0">
                <a:latin typeface="Arial"/>
                <a:cs typeface="Arial"/>
              </a:rPr>
              <a:t>s</a:t>
            </a:r>
            <a:r>
              <a:rPr sz="1400" b="1" spc="-10" dirty="0">
                <a:latin typeface="Arial"/>
                <a:cs typeface="Arial"/>
              </a:rPr>
              <a:t>ic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D</a:t>
            </a:r>
            <a:r>
              <a:rPr sz="1400" b="1" spc="0" dirty="0">
                <a:latin typeface="Arial"/>
                <a:cs typeface="Arial"/>
              </a:rPr>
              <a:t>e</a:t>
            </a:r>
            <a:r>
              <a:rPr sz="1400" b="1" spc="-40" dirty="0">
                <a:latin typeface="Arial"/>
                <a:cs typeface="Arial"/>
              </a:rPr>
              <a:t>v</a:t>
            </a:r>
            <a:r>
              <a:rPr sz="1400" b="1" spc="10" dirty="0">
                <a:latin typeface="Arial"/>
                <a:cs typeface="Arial"/>
              </a:rPr>
              <a:t>i</a:t>
            </a:r>
            <a:r>
              <a:rPr sz="1400" b="1" spc="-20" dirty="0">
                <a:latin typeface="Arial"/>
                <a:cs typeface="Arial"/>
              </a:rPr>
              <a:t>c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e</a:t>
            </a:r>
            <a:r>
              <a:rPr sz="1400" b="1" spc="5" dirty="0">
                <a:latin typeface="Arial"/>
                <a:cs typeface="Arial"/>
              </a:rPr>
              <a:t>t</a:t>
            </a:r>
            <a:r>
              <a:rPr sz="1400" b="1" spc="-15" dirty="0">
                <a:latin typeface="Arial"/>
                <a:cs typeface="Arial"/>
              </a:rPr>
              <a:t>t</a:t>
            </a:r>
            <a:r>
              <a:rPr sz="1400" b="1" spc="10" dirty="0">
                <a:latin typeface="Arial"/>
                <a:cs typeface="Arial"/>
              </a:rPr>
              <a:t>i</a:t>
            </a:r>
            <a:r>
              <a:rPr sz="1400" b="1" spc="-25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g</a:t>
            </a:r>
            <a:r>
              <a:rPr sz="1400" b="1" spc="-10" dirty="0"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805"/>
              </a:spcBef>
            </a:pPr>
            <a:r>
              <a:rPr sz="1000" spc="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5" dirty="0">
                <a:latin typeface="Arial"/>
                <a:cs typeface="Arial"/>
              </a:rPr>
              <a:t>P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rt</a:t>
            </a:r>
            <a:r>
              <a:rPr sz="1000" spc="-10" dirty="0">
                <a:latin typeface="Arial"/>
                <a:cs typeface="Arial"/>
              </a:rPr>
              <a:t> 1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y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u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p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rk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opo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og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35" dirty="0">
                <a:latin typeface="Arial"/>
                <a:cs typeface="Arial"/>
              </a:rPr>
              <a:t>n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gu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ba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tt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ng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5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C </a:t>
            </a:r>
            <a:r>
              <a:rPr sz="1000" spc="-10" dirty="0">
                <a:latin typeface="Arial"/>
                <a:cs typeface="Arial"/>
              </a:rPr>
              <a:t>ho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30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5" dirty="0">
                <a:latin typeface="Arial"/>
                <a:cs typeface="Arial"/>
              </a:rPr>
              <a:t>S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p </a:t>
            </a:r>
            <a:r>
              <a:rPr sz="1100" b="1" spc="-15" dirty="0">
                <a:latin typeface="Arial"/>
                <a:cs typeface="Arial"/>
              </a:rPr>
              <a:t>1</a:t>
            </a:r>
            <a:r>
              <a:rPr sz="1100" b="1" dirty="0">
                <a:latin typeface="Arial"/>
                <a:cs typeface="Arial"/>
              </a:rPr>
              <a:t>:  </a:t>
            </a:r>
            <a:r>
              <a:rPr sz="1100" b="1" spc="8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C</a:t>
            </a:r>
            <a:r>
              <a:rPr sz="1100" b="1" spc="10" dirty="0">
                <a:latin typeface="Arial"/>
                <a:cs typeface="Arial"/>
              </a:rPr>
              <a:t>a</a:t>
            </a:r>
            <a:r>
              <a:rPr sz="1100" b="1" spc="-5" dirty="0">
                <a:latin typeface="Arial"/>
                <a:cs typeface="Arial"/>
              </a:rPr>
              <a:t>b</a:t>
            </a:r>
            <a:r>
              <a:rPr sz="1100" b="1" spc="-20" dirty="0">
                <a:latin typeface="Arial"/>
                <a:cs typeface="Arial"/>
              </a:rPr>
              <a:t>l</a:t>
            </a:r>
            <a:r>
              <a:rPr sz="1100" b="1" dirty="0">
                <a:latin typeface="Arial"/>
                <a:cs typeface="Arial"/>
              </a:rPr>
              <a:t>e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spc="-5" dirty="0">
                <a:latin typeface="Arial"/>
                <a:cs typeface="Arial"/>
              </a:rPr>
              <a:t>h</a:t>
            </a:r>
            <a:r>
              <a:rPr sz="1100" b="1" dirty="0">
                <a:latin typeface="Arial"/>
                <a:cs typeface="Arial"/>
              </a:rPr>
              <a:t>e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30" dirty="0">
                <a:latin typeface="Arial"/>
                <a:cs typeface="Arial"/>
              </a:rPr>
              <a:t>n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spc="-20" dirty="0">
                <a:latin typeface="Arial"/>
                <a:cs typeface="Arial"/>
              </a:rPr>
              <a:t>w</a:t>
            </a:r>
            <a:r>
              <a:rPr sz="1100" b="1" spc="-5" dirty="0">
                <a:latin typeface="Arial"/>
                <a:cs typeface="Arial"/>
              </a:rPr>
              <a:t>o</a:t>
            </a:r>
            <a:r>
              <a:rPr sz="1100" b="1" dirty="0">
                <a:latin typeface="Arial"/>
                <a:cs typeface="Arial"/>
              </a:rPr>
              <a:t>rk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10" dirty="0">
                <a:latin typeface="Arial"/>
                <a:cs typeface="Arial"/>
              </a:rPr>
              <a:t>a</a:t>
            </a:r>
            <a:r>
              <a:rPr sz="1100" b="1" dirty="0">
                <a:latin typeface="Arial"/>
                <a:cs typeface="Arial"/>
              </a:rPr>
              <a:t>s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s</a:t>
            </a:r>
            <a:r>
              <a:rPr sz="1100" b="1" spc="-5" dirty="0">
                <a:latin typeface="Arial"/>
                <a:cs typeface="Arial"/>
              </a:rPr>
              <a:t>ho</a:t>
            </a:r>
            <a:r>
              <a:rPr sz="1100" b="1" spc="-20" dirty="0">
                <a:latin typeface="Arial"/>
                <a:cs typeface="Arial"/>
              </a:rPr>
              <a:t>w</a:t>
            </a:r>
            <a:r>
              <a:rPr sz="1100" b="1" dirty="0">
                <a:latin typeface="Arial"/>
                <a:cs typeface="Arial"/>
              </a:rPr>
              <a:t>n </a:t>
            </a:r>
            <a:r>
              <a:rPr sz="1100" b="1" spc="-20" dirty="0">
                <a:latin typeface="Arial"/>
                <a:cs typeface="Arial"/>
              </a:rPr>
              <a:t>i</a:t>
            </a:r>
            <a:r>
              <a:rPr sz="1100" b="1" dirty="0">
                <a:latin typeface="Arial"/>
                <a:cs typeface="Arial"/>
              </a:rPr>
              <a:t>n 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spc="-5" dirty="0">
                <a:latin typeface="Arial"/>
                <a:cs typeface="Arial"/>
              </a:rPr>
              <a:t>h</a:t>
            </a:r>
            <a:r>
              <a:rPr sz="1100" b="1" dirty="0">
                <a:latin typeface="Arial"/>
                <a:cs typeface="Arial"/>
              </a:rPr>
              <a:t>e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spc="-5" dirty="0">
                <a:latin typeface="Arial"/>
                <a:cs typeface="Arial"/>
              </a:rPr>
              <a:t>opo</a:t>
            </a:r>
            <a:r>
              <a:rPr sz="1100" b="1" spc="-20" dirty="0">
                <a:latin typeface="Arial"/>
                <a:cs typeface="Arial"/>
              </a:rPr>
              <a:t>l</a:t>
            </a:r>
            <a:r>
              <a:rPr sz="1100" b="1" spc="-5" dirty="0">
                <a:latin typeface="Arial"/>
                <a:cs typeface="Arial"/>
              </a:rPr>
              <a:t>og</a:t>
            </a:r>
            <a:r>
              <a:rPr sz="1100" b="1" spc="-15" dirty="0">
                <a:latin typeface="Arial"/>
                <a:cs typeface="Arial"/>
              </a:rPr>
              <a:t>y</a:t>
            </a:r>
            <a:r>
              <a:rPr sz="1100" b="1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 marR="2713990">
              <a:lnSpc>
                <a:spcPct val="200000"/>
              </a:lnSpc>
              <a:spcBef>
                <a:spcPts val="20"/>
              </a:spcBef>
            </a:pPr>
            <a:r>
              <a:rPr sz="1100" b="1" spc="5" dirty="0">
                <a:latin typeface="Arial"/>
                <a:cs typeface="Arial"/>
              </a:rPr>
              <a:t>S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p </a:t>
            </a:r>
            <a:r>
              <a:rPr sz="1100" b="1" spc="-15" dirty="0">
                <a:latin typeface="Arial"/>
                <a:cs typeface="Arial"/>
              </a:rPr>
              <a:t>2</a:t>
            </a:r>
            <a:r>
              <a:rPr sz="1100" b="1" dirty="0">
                <a:latin typeface="Arial"/>
                <a:cs typeface="Arial"/>
              </a:rPr>
              <a:t>:  </a:t>
            </a:r>
            <a:r>
              <a:rPr sz="1100" b="1" spc="80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I</a:t>
            </a:r>
            <a:r>
              <a:rPr sz="1100" b="1" spc="-5" dirty="0">
                <a:latin typeface="Arial"/>
                <a:cs typeface="Arial"/>
              </a:rPr>
              <a:t>n</a:t>
            </a:r>
            <a:r>
              <a:rPr sz="1100" b="1" spc="5" dirty="0">
                <a:latin typeface="Arial"/>
                <a:cs typeface="Arial"/>
              </a:rPr>
              <a:t>i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spc="-20" dirty="0">
                <a:latin typeface="Arial"/>
                <a:cs typeface="Arial"/>
              </a:rPr>
              <a:t>i</a:t>
            </a:r>
            <a:r>
              <a:rPr sz="1100" b="1" spc="30" dirty="0">
                <a:latin typeface="Arial"/>
                <a:cs typeface="Arial"/>
              </a:rPr>
              <a:t>a</a:t>
            </a:r>
            <a:r>
              <a:rPr sz="1100" b="1" spc="-20" dirty="0">
                <a:latin typeface="Arial"/>
                <a:cs typeface="Arial"/>
              </a:rPr>
              <a:t>li</a:t>
            </a:r>
            <a:r>
              <a:rPr sz="1100" b="1" dirty="0">
                <a:latin typeface="Arial"/>
                <a:cs typeface="Arial"/>
              </a:rPr>
              <a:t>ze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10" dirty="0">
                <a:latin typeface="Arial"/>
                <a:cs typeface="Arial"/>
              </a:rPr>
              <a:t>a</a:t>
            </a:r>
            <a:r>
              <a:rPr sz="1100" b="1" spc="-5" dirty="0">
                <a:latin typeface="Arial"/>
                <a:cs typeface="Arial"/>
              </a:rPr>
              <a:t>n</a:t>
            </a:r>
            <a:r>
              <a:rPr sz="1100" b="1" dirty="0">
                <a:latin typeface="Arial"/>
                <a:cs typeface="Arial"/>
              </a:rPr>
              <a:t>d r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spc="-20" dirty="0">
                <a:latin typeface="Arial"/>
                <a:cs typeface="Arial"/>
              </a:rPr>
              <a:t>l</a:t>
            </a:r>
            <a:r>
              <a:rPr sz="1100" b="1" spc="-5" dirty="0">
                <a:latin typeface="Arial"/>
                <a:cs typeface="Arial"/>
              </a:rPr>
              <a:t>o</a:t>
            </a:r>
            <a:r>
              <a:rPr sz="1100" b="1" spc="10" dirty="0">
                <a:latin typeface="Arial"/>
                <a:cs typeface="Arial"/>
              </a:rPr>
              <a:t>a</a:t>
            </a:r>
            <a:r>
              <a:rPr sz="1100" b="1" dirty="0">
                <a:latin typeface="Arial"/>
                <a:cs typeface="Arial"/>
              </a:rPr>
              <a:t>d 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spc="-5" dirty="0">
                <a:latin typeface="Arial"/>
                <a:cs typeface="Arial"/>
              </a:rPr>
              <a:t>h</a:t>
            </a:r>
            <a:r>
              <a:rPr sz="1100" b="1" dirty="0">
                <a:latin typeface="Arial"/>
                <a:cs typeface="Arial"/>
              </a:rPr>
              <a:t>e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r</a:t>
            </a:r>
            <a:r>
              <a:rPr sz="1100" b="1" spc="-5" dirty="0">
                <a:latin typeface="Arial"/>
                <a:cs typeface="Arial"/>
              </a:rPr>
              <a:t>ou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rs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10" dirty="0">
                <a:latin typeface="Arial"/>
                <a:cs typeface="Arial"/>
              </a:rPr>
              <a:t>a</a:t>
            </a:r>
            <a:r>
              <a:rPr sz="1100" b="1" dirty="0">
                <a:latin typeface="Arial"/>
                <a:cs typeface="Arial"/>
              </a:rPr>
              <a:t>s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30" dirty="0">
                <a:latin typeface="Arial"/>
                <a:cs typeface="Arial"/>
              </a:rPr>
              <a:t>n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spc="-15" dirty="0">
                <a:latin typeface="Arial"/>
                <a:cs typeface="Arial"/>
              </a:rPr>
              <a:t>c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spc="-15" dirty="0">
                <a:latin typeface="Arial"/>
                <a:cs typeface="Arial"/>
              </a:rPr>
              <a:t>ss</a:t>
            </a:r>
            <a:r>
              <a:rPr sz="1100" b="1" spc="10" dirty="0">
                <a:latin typeface="Arial"/>
                <a:cs typeface="Arial"/>
              </a:rPr>
              <a:t>a</a:t>
            </a:r>
            <a:r>
              <a:rPr sz="1100" b="1" dirty="0">
                <a:latin typeface="Arial"/>
                <a:cs typeface="Arial"/>
              </a:rPr>
              <a:t>r</a:t>
            </a:r>
            <a:r>
              <a:rPr sz="1100" b="1" spc="-15" dirty="0">
                <a:latin typeface="Arial"/>
                <a:cs typeface="Arial"/>
              </a:rPr>
              <a:t>y. </a:t>
            </a:r>
            <a:r>
              <a:rPr sz="1100" b="1" spc="5" dirty="0">
                <a:latin typeface="Arial"/>
                <a:cs typeface="Arial"/>
              </a:rPr>
              <a:t>S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p </a:t>
            </a:r>
            <a:r>
              <a:rPr sz="1100" b="1" spc="-15" dirty="0">
                <a:latin typeface="Arial"/>
                <a:cs typeface="Arial"/>
              </a:rPr>
              <a:t>3</a:t>
            </a:r>
            <a:r>
              <a:rPr sz="1100" b="1" dirty="0">
                <a:latin typeface="Arial"/>
                <a:cs typeface="Arial"/>
              </a:rPr>
              <a:t>:  </a:t>
            </a:r>
            <a:r>
              <a:rPr sz="1100" b="1" spc="8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Con</a:t>
            </a:r>
            <a:r>
              <a:rPr sz="1100" b="1" spc="-10" dirty="0">
                <a:latin typeface="Arial"/>
                <a:cs typeface="Arial"/>
              </a:rPr>
              <a:t>f</a:t>
            </a:r>
            <a:r>
              <a:rPr sz="1100" b="1" spc="-20" dirty="0">
                <a:latin typeface="Arial"/>
                <a:cs typeface="Arial"/>
              </a:rPr>
              <a:t>i</a:t>
            </a:r>
            <a:r>
              <a:rPr sz="1100" b="1" spc="-5" dirty="0">
                <a:latin typeface="Arial"/>
                <a:cs typeface="Arial"/>
              </a:rPr>
              <a:t>gu</a:t>
            </a:r>
            <a:r>
              <a:rPr sz="1100" b="1" dirty="0">
                <a:latin typeface="Arial"/>
                <a:cs typeface="Arial"/>
              </a:rPr>
              <a:t>re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b</a:t>
            </a:r>
            <a:r>
              <a:rPr sz="1100" b="1" spc="10" dirty="0">
                <a:latin typeface="Arial"/>
                <a:cs typeface="Arial"/>
              </a:rPr>
              <a:t>a</a:t>
            </a:r>
            <a:r>
              <a:rPr sz="1100" b="1" spc="-15" dirty="0">
                <a:latin typeface="Arial"/>
                <a:cs typeface="Arial"/>
              </a:rPr>
              <a:t>s</a:t>
            </a:r>
            <a:r>
              <a:rPr sz="1100" b="1" spc="-20" dirty="0">
                <a:latin typeface="Arial"/>
                <a:cs typeface="Arial"/>
              </a:rPr>
              <a:t>i</a:t>
            </a:r>
            <a:r>
              <a:rPr sz="1100" b="1" dirty="0">
                <a:latin typeface="Arial"/>
                <a:cs typeface="Arial"/>
              </a:rPr>
              <a:t>c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s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spc="-10" dirty="0">
                <a:latin typeface="Arial"/>
                <a:cs typeface="Arial"/>
              </a:rPr>
              <a:t>tt</a:t>
            </a:r>
            <a:r>
              <a:rPr sz="1100" b="1" spc="-20" dirty="0">
                <a:latin typeface="Arial"/>
                <a:cs typeface="Arial"/>
              </a:rPr>
              <a:t>i</a:t>
            </a:r>
            <a:r>
              <a:rPr sz="1100" b="1" spc="-5" dirty="0">
                <a:latin typeface="Arial"/>
                <a:cs typeface="Arial"/>
              </a:rPr>
              <a:t>n</a:t>
            </a:r>
            <a:r>
              <a:rPr sz="1100" b="1" spc="20" dirty="0">
                <a:latin typeface="Arial"/>
                <a:cs typeface="Arial"/>
              </a:rPr>
              <a:t>g</a:t>
            </a:r>
            <a:r>
              <a:rPr sz="1100" b="1" dirty="0">
                <a:latin typeface="Arial"/>
                <a:cs typeface="Arial"/>
              </a:rPr>
              <a:t>s</a:t>
            </a:r>
            <a:r>
              <a:rPr sz="1100" b="1" spc="-10" dirty="0">
                <a:latin typeface="Arial"/>
                <a:cs typeface="Arial"/>
              </a:rPr>
              <a:t> f</a:t>
            </a:r>
            <a:r>
              <a:rPr sz="1100" b="1" spc="-5" dirty="0">
                <a:latin typeface="Arial"/>
                <a:cs typeface="Arial"/>
              </a:rPr>
              <a:t>o</a:t>
            </a:r>
            <a:r>
              <a:rPr sz="1100" b="1" dirty="0">
                <a:latin typeface="Arial"/>
                <a:cs typeface="Arial"/>
              </a:rPr>
              <a:t>r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10" dirty="0">
                <a:latin typeface="Arial"/>
                <a:cs typeface="Arial"/>
              </a:rPr>
              <a:t>eac</a:t>
            </a:r>
            <a:r>
              <a:rPr sz="1100" b="1" dirty="0">
                <a:latin typeface="Arial"/>
                <a:cs typeface="Arial"/>
              </a:rPr>
              <a:t>h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r</a:t>
            </a:r>
            <a:r>
              <a:rPr sz="1100" b="1" spc="-5" dirty="0">
                <a:latin typeface="Arial"/>
                <a:cs typeface="Arial"/>
              </a:rPr>
              <a:t>ou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spc="-5" dirty="0">
                <a:latin typeface="Arial"/>
                <a:cs typeface="Arial"/>
              </a:rPr>
              <a:t>r</a:t>
            </a:r>
            <a:r>
              <a:rPr sz="1100" b="1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745"/>
              </a:spcBef>
              <a:buFont typeface="Arial"/>
              <a:buAutoNum type="alphaLcPeriod"/>
              <a:tabLst>
                <a:tab pos="469900" algn="l"/>
              </a:tabLst>
            </a:pP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ab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DN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oo</a:t>
            </a:r>
            <a:r>
              <a:rPr sz="1000" dirty="0">
                <a:latin typeface="Arial"/>
                <a:cs typeface="Arial"/>
              </a:rPr>
              <a:t>k</a:t>
            </a:r>
            <a:r>
              <a:rPr sz="1000" spc="-10" dirty="0">
                <a:latin typeface="Arial"/>
                <a:cs typeface="Arial"/>
              </a:rPr>
              <a:t>up.</a:t>
            </a:r>
            <a:endParaRPr sz="1000" dirty="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spcBef>
                <a:spcPts val="550"/>
              </a:spcBef>
              <a:buFont typeface="Arial"/>
              <a:buAutoNum type="alphaLcPeriod"/>
              <a:tabLst>
                <a:tab pos="469900" algn="l"/>
              </a:tabLst>
            </a:pPr>
            <a:r>
              <a:rPr sz="1000" spc="-10" dirty="0">
                <a:latin typeface="Arial"/>
                <a:cs typeface="Arial"/>
              </a:rPr>
              <a:t>Con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gu</a:t>
            </a:r>
            <a:r>
              <a:rPr sz="1000" dirty="0">
                <a:latin typeface="Arial"/>
                <a:cs typeface="Arial"/>
              </a:rPr>
              <a:t>re 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ce 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15" dirty="0">
                <a:latin typeface="Arial"/>
                <a:cs typeface="Arial"/>
              </a:rPr>
              <a:t>o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op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og</a:t>
            </a:r>
            <a:r>
              <a:rPr sz="1000" dirty="0">
                <a:latin typeface="Arial"/>
                <a:cs typeface="Arial"/>
              </a:rPr>
              <a:t>y.</a:t>
            </a:r>
          </a:p>
          <a:p>
            <a:pPr marL="469265" indent="-228600">
              <a:lnSpc>
                <a:spcPct val="100000"/>
              </a:lnSpc>
              <a:spcBef>
                <a:spcPts val="550"/>
              </a:spcBef>
              <a:buFont typeface="Arial"/>
              <a:buAutoNum type="alphaLcPeriod"/>
              <a:tabLst>
                <a:tab pos="469900" algn="l"/>
              </a:tabLst>
            </a:pPr>
            <a:r>
              <a:rPr sz="1000" spc="-5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as</a:t>
            </a:r>
            <a:r>
              <a:rPr sz="1000" b="1" dirty="0">
                <a:latin typeface="Arial"/>
                <a:cs typeface="Arial"/>
              </a:rPr>
              <a:t>s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ege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X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C </a:t>
            </a:r>
            <a:r>
              <a:rPr sz="1000" spc="-10" dirty="0">
                <a:latin typeface="Arial"/>
                <a:cs typeface="Arial"/>
              </a:rPr>
              <a:t>pa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wo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d.</a:t>
            </a:r>
            <a:endParaRPr sz="1000" dirty="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spcBef>
                <a:spcPts val="525"/>
              </a:spcBef>
              <a:buFont typeface="Arial"/>
              <a:buAutoNum type="alphaLcPeriod"/>
              <a:tabLst>
                <a:tab pos="469900" algn="l"/>
              </a:tabLst>
            </a:pPr>
            <a:r>
              <a:rPr sz="1000" spc="-5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spc="-10" dirty="0">
                <a:latin typeface="Arial"/>
                <a:cs typeface="Arial"/>
              </a:rPr>
              <a:t>sc</a:t>
            </a:r>
            <a:r>
              <a:rPr sz="1000" b="1" dirty="0">
                <a:latin typeface="Arial"/>
                <a:cs typeface="Arial"/>
              </a:rPr>
              <a:t>o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c</a:t>
            </a:r>
            <a:r>
              <a:rPr sz="1000" spc="-10" dirty="0">
                <a:latin typeface="Arial"/>
                <a:cs typeface="Arial"/>
              </a:rPr>
              <a:t>on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pa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5" dirty="0">
                <a:latin typeface="Arial"/>
                <a:cs typeface="Arial"/>
              </a:rPr>
              <a:t>d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.</a:t>
            </a:r>
          </a:p>
          <a:p>
            <a:pPr marL="469265" indent="-228600">
              <a:lnSpc>
                <a:spcPct val="100000"/>
              </a:lnSpc>
              <a:spcBef>
                <a:spcPts val="550"/>
              </a:spcBef>
              <a:buFont typeface="Arial"/>
              <a:buAutoNum type="alphaLcPeriod"/>
              <a:tabLst>
                <a:tab pos="469900" algn="l"/>
              </a:tabLst>
            </a:pPr>
            <a:r>
              <a:rPr sz="1000" spc="-10" dirty="0">
                <a:latin typeface="Arial"/>
                <a:cs typeface="Arial"/>
              </a:rPr>
              <a:t>Con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gu</a:t>
            </a:r>
            <a:r>
              <a:rPr sz="1000" dirty="0">
                <a:latin typeface="Arial"/>
                <a:cs typeface="Arial"/>
              </a:rPr>
              <a:t>re a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-10" dirty="0">
                <a:latin typeface="Arial"/>
                <a:cs typeface="Arial"/>
              </a:rPr>
              <a:t>ag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da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(</a:t>
            </a:r>
            <a:r>
              <a:rPr sz="1000" spc="-25" dirty="0">
                <a:latin typeface="Arial"/>
                <a:cs typeface="Arial"/>
              </a:rPr>
              <a:t>M</a:t>
            </a:r>
            <a:r>
              <a:rPr sz="1000" spc="5" dirty="0">
                <a:latin typeface="Arial"/>
                <a:cs typeface="Arial"/>
              </a:rPr>
              <a:t>OT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banne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rn 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2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ha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unau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z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oh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bi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ed.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-15" dirty="0"/>
              <a:t> </a:t>
            </a:r>
            <a:r>
              <a:rPr spc="5" dirty="0"/>
              <a:t>2</a:t>
            </a:r>
            <a:r>
              <a:rPr spc="-15" dirty="0"/>
              <a:t>0</a:t>
            </a:r>
            <a:r>
              <a:rPr spc="5" dirty="0"/>
              <a:t>1</a:t>
            </a:r>
            <a:r>
              <a:rPr spc="-5" dirty="0"/>
              <a:t>7</a:t>
            </a:r>
            <a:r>
              <a:rPr spc="-20" dirty="0"/>
              <a:t> </a:t>
            </a:r>
            <a:r>
              <a:rPr spc="15" dirty="0"/>
              <a:t>C</a:t>
            </a:r>
            <a:r>
              <a:rPr spc="-15" dirty="0"/>
              <a:t>i</a:t>
            </a:r>
            <a:r>
              <a:rPr spc="0" dirty="0"/>
              <a:t>s</a:t>
            </a:r>
            <a:r>
              <a:rPr spc="25" dirty="0"/>
              <a:t>c</a:t>
            </a:r>
            <a:r>
              <a:rPr spc="-5" dirty="0"/>
              <a:t>o</a:t>
            </a:r>
            <a:r>
              <a:rPr spc="-20" dirty="0"/>
              <a:t> </a:t>
            </a:r>
            <a:r>
              <a:rPr spc="-15" dirty="0"/>
              <a:t>an</a:t>
            </a:r>
            <a:r>
              <a:rPr spc="5" dirty="0"/>
              <a:t>d/</a:t>
            </a:r>
            <a:r>
              <a:rPr spc="-40" dirty="0"/>
              <a:t>o</a:t>
            </a:r>
            <a:r>
              <a:rPr spc="-5" dirty="0"/>
              <a:t>r</a:t>
            </a:r>
            <a:r>
              <a:rPr spc="15" dirty="0"/>
              <a:t> </a:t>
            </a:r>
            <a:r>
              <a:rPr spc="-15" dirty="0"/>
              <a:t>i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-40" dirty="0"/>
              <a:t>a</a:t>
            </a:r>
            <a:r>
              <a:rPr spc="5" dirty="0"/>
              <a:t>ff</a:t>
            </a:r>
            <a:r>
              <a:rPr spc="-15" dirty="0"/>
              <a:t>il</a:t>
            </a:r>
            <a:r>
              <a:rPr spc="5" dirty="0"/>
              <a:t>i</a:t>
            </a:r>
            <a:r>
              <a:rPr spc="-15" dirty="0"/>
              <a:t>a</a:t>
            </a:r>
            <a:r>
              <a:rPr spc="5" dirty="0"/>
              <a:t>t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5" dirty="0"/>
              <a:t>A</a:t>
            </a:r>
            <a:r>
              <a:rPr spc="-15" dirty="0"/>
              <a:t>l</a:t>
            </a:r>
            <a:r>
              <a:rPr spc="-5" dirty="0"/>
              <a:t>l</a:t>
            </a:r>
            <a:r>
              <a:rPr spc="-15" dirty="0"/>
              <a:t> </a:t>
            </a:r>
            <a:r>
              <a:rPr spc="10" dirty="0"/>
              <a:t>r</a:t>
            </a:r>
            <a:r>
              <a:rPr spc="-15" dirty="0"/>
              <a:t>i</a:t>
            </a:r>
            <a:r>
              <a:rPr spc="5" dirty="0"/>
              <a:t>g</a:t>
            </a:r>
            <a:r>
              <a:rPr spc="-15" dirty="0"/>
              <a:t>h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15" dirty="0"/>
              <a:t>e</a:t>
            </a:r>
            <a:r>
              <a:rPr spc="10" dirty="0"/>
              <a:t>r</a:t>
            </a:r>
            <a:r>
              <a:rPr spc="-20" dirty="0"/>
              <a:t>v</a:t>
            </a:r>
            <a:r>
              <a:rPr spc="-15" dirty="0"/>
              <a:t>e</a:t>
            </a:r>
            <a:r>
              <a:rPr spc="5" dirty="0"/>
              <a:t>d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10" dirty="0"/>
              <a:t>T</a:t>
            </a:r>
            <a:r>
              <a:rPr spc="-15" dirty="0"/>
              <a:t>hi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5" dirty="0"/>
              <a:t>d</a:t>
            </a:r>
            <a:r>
              <a:rPr spc="-40" dirty="0"/>
              <a:t>o</a:t>
            </a:r>
            <a:r>
              <a:rPr spc="25" dirty="0"/>
              <a:t>c</a:t>
            </a:r>
            <a:r>
              <a:rPr spc="-15" dirty="0"/>
              <a:t>u</a:t>
            </a:r>
            <a:r>
              <a:rPr dirty="0"/>
              <a:t>m</a:t>
            </a:r>
            <a:r>
              <a:rPr spc="-15" dirty="0"/>
              <a:t>e</a:t>
            </a:r>
            <a:r>
              <a:rPr spc="5" dirty="0"/>
              <a:t>n</a:t>
            </a:r>
            <a:r>
              <a:rPr spc="-5" dirty="0"/>
              <a:t>t</a:t>
            </a:r>
            <a:r>
              <a:rPr spc="-15" dirty="0"/>
              <a:t> </a:t>
            </a:r>
            <a:r>
              <a:rPr spc="5" dirty="0"/>
              <a:t>i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-10" dirty="0"/>
              <a:t>C</a:t>
            </a:r>
            <a:r>
              <a:rPr spc="-15" dirty="0"/>
              <a:t>i</a:t>
            </a:r>
            <a:r>
              <a:rPr spc="0" dirty="0"/>
              <a:t>sc</a:t>
            </a:r>
            <a:r>
              <a:rPr spc="-5" dirty="0"/>
              <a:t>o</a:t>
            </a:r>
            <a:r>
              <a:rPr spc="-15" dirty="0"/>
              <a:t> P</a:t>
            </a:r>
            <a:r>
              <a:rPr spc="5" dirty="0"/>
              <a:t>u</a:t>
            </a:r>
            <a:r>
              <a:rPr spc="-15" dirty="0"/>
              <a:t>b</a:t>
            </a:r>
            <a:r>
              <a:rPr spc="5" dirty="0"/>
              <a:t>l</a:t>
            </a:r>
            <a:r>
              <a:rPr spc="-15" dirty="0"/>
              <a:t>i</a:t>
            </a:r>
            <a:r>
              <a:rPr spc="0" dirty="0"/>
              <a:t>c</a:t>
            </a:r>
            <a:r>
              <a:rPr spc="-5" dirty="0"/>
              <a:t>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P</a:t>
            </a:r>
            <a:r>
              <a:rPr spc="-40" dirty="0"/>
              <a:t>a</a:t>
            </a:r>
            <a:r>
              <a:rPr spc="5" dirty="0"/>
              <a:t>g</a:t>
            </a:r>
            <a:r>
              <a:rPr spc="-5" dirty="0"/>
              <a:t>e</a:t>
            </a:r>
            <a:r>
              <a:rPr spc="5" dirty="0"/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2</a:t>
            </a:fld>
            <a:r>
              <a:rPr b="1" spc="5" dirty="0">
                <a:latin typeface="Arial"/>
                <a:cs typeface="Arial"/>
              </a:rPr>
              <a:t> </a:t>
            </a:r>
            <a:r>
              <a:rPr spc="-40" dirty="0"/>
              <a:t>o</a:t>
            </a:r>
            <a:r>
              <a:rPr spc="-5" dirty="0"/>
              <a:t>f</a:t>
            </a:r>
            <a:r>
              <a:rPr spc="35" dirty="0"/>
              <a:t> </a:t>
            </a:r>
            <a:r>
              <a:rPr b="1" spc="5" dirty="0">
                <a:latin typeface="Arial"/>
                <a:cs typeface="Arial"/>
              </a:rPr>
              <a:t>28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499262"/>
            <a:ext cx="272351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b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20" dirty="0">
                <a:latin typeface="Arial"/>
                <a:cs typeface="Arial"/>
              </a:rPr>
              <a:t>ig</a:t>
            </a:r>
            <a:r>
              <a:rPr sz="1000" b="1" spc="5" dirty="0">
                <a:latin typeface="Arial"/>
                <a:cs typeface="Arial"/>
              </a:rPr>
              <a:t>u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spc="-20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g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Bas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c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spc="-20" dirty="0">
                <a:latin typeface="Arial"/>
                <a:cs typeface="Arial"/>
              </a:rPr>
              <a:t>g</a:t>
            </a: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35" dirty="0">
                <a:latin typeface="Arial"/>
                <a:cs typeface="Arial"/>
              </a:rPr>
              <a:t>A</a:t>
            </a:r>
            <a:r>
              <a:rPr sz="1000" b="1" spc="-10" dirty="0">
                <a:latin typeface="Arial"/>
                <a:cs typeface="Arial"/>
              </a:rPr>
              <a:t>re</a:t>
            </a:r>
            <a:r>
              <a:rPr sz="1000" b="1" dirty="0">
                <a:latin typeface="Arial"/>
                <a:cs typeface="Arial"/>
              </a:rPr>
              <a:t>a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5" dirty="0">
                <a:latin typeface="Arial"/>
                <a:cs typeface="Arial"/>
              </a:rPr>
              <a:t>SP</a:t>
            </a:r>
            <a:r>
              <a:rPr sz="1000" b="1" spc="5" dirty="0">
                <a:latin typeface="Arial"/>
                <a:cs typeface="Arial"/>
              </a:rPr>
              <a:t>F</a:t>
            </a:r>
            <a:r>
              <a:rPr sz="1000" b="1" spc="-10" dirty="0">
                <a:latin typeface="Arial"/>
                <a:cs typeface="Arial"/>
              </a:rPr>
              <a:t>v2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7512" y="690372"/>
            <a:ext cx="6437630" cy="0"/>
          </a:xfrm>
          <a:custGeom>
            <a:avLst/>
            <a:gdLst/>
            <a:ahLst/>
            <a:cxnLst/>
            <a:rect l="l" t="t" r="r" b="b"/>
            <a:pathLst>
              <a:path w="6437630">
                <a:moveTo>
                  <a:pt x="0" y="0"/>
                </a:moveTo>
                <a:lnTo>
                  <a:pt x="6437376" y="0"/>
                </a:lnTo>
              </a:path>
            </a:pathLst>
          </a:custGeom>
          <a:ln w="28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29127" y="1082039"/>
            <a:ext cx="137160" cy="128270"/>
          </a:xfrm>
          <a:custGeom>
            <a:avLst/>
            <a:gdLst/>
            <a:ahLst/>
            <a:cxnLst/>
            <a:rect l="l" t="t" r="r" b="b"/>
            <a:pathLst>
              <a:path w="137160" h="128269">
                <a:moveTo>
                  <a:pt x="0" y="128016"/>
                </a:moveTo>
                <a:lnTo>
                  <a:pt x="137160" y="128016"/>
                </a:lnTo>
                <a:lnTo>
                  <a:pt x="137160" y="0"/>
                </a:lnTo>
                <a:lnTo>
                  <a:pt x="0" y="0"/>
                </a:lnTo>
                <a:lnTo>
                  <a:pt x="0" y="12801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0300" y="1078707"/>
            <a:ext cx="9525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O 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4787" y="1078707"/>
            <a:ext cx="434467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4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[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10" dirty="0">
                <a:latin typeface="Courier New"/>
                <a:cs typeface="Courier New"/>
              </a:rPr>
              <a:t>5</a:t>
            </a:r>
            <a:r>
              <a:rPr sz="900" spc="5" dirty="0">
                <a:latin typeface="Courier New"/>
                <a:cs typeface="Courier New"/>
              </a:rPr>
              <a:t>]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ia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5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4718" y="1246347"/>
            <a:ext cx="4483735" cy="64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4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[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5]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ia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5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30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d,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ts</a:t>
            </a:r>
            <a:endParaRPr sz="900">
              <a:latin typeface="Courier New"/>
              <a:cs typeface="Courier New"/>
            </a:endParaRPr>
          </a:p>
          <a:p>
            <a:pPr marL="216535">
              <a:lnSpc>
                <a:spcPct val="100000"/>
              </a:lnSpc>
              <a:spcBef>
                <a:spcPts val="240"/>
              </a:spcBef>
            </a:pP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[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8]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ia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3.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5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  <a:p>
            <a:pPr marL="1109345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[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8]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ia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3.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5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0300" y="1581542"/>
            <a:ext cx="9525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latin typeface="Courier New"/>
                <a:cs typeface="Courier New"/>
              </a:rPr>
              <a:t>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1962302"/>
            <a:ext cx="5036820" cy="373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9235">
              <a:lnSpc>
                <a:spcPct val="144000"/>
              </a:lnSpc>
              <a:tabLst>
                <a:tab pos="240665" algn="l"/>
              </a:tabLst>
            </a:pP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.	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15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5" dirty="0">
                <a:latin typeface="Arial"/>
                <a:cs typeface="Arial"/>
              </a:rPr>
              <a:t>b</a:t>
            </a:r>
            <a:r>
              <a:rPr sz="1000" b="1" spc="-10" dirty="0">
                <a:latin typeface="Arial"/>
                <a:cs typeface="Arial"/>
              </a:rPr>
              <a:t>a</a:t>
            </a:r>
            <a:r>
              <a:rPr sz="1000" b="1" spc="-20" dirty="0">
                <a:latin typeface="Arial"/>
                <a:cs typeface="Arial"/>
              </a:rPr>
              <a:t>n</a:t>
            </a:r>
            <a:r>
              <a:rPr sz="1000" b="1" spc="5" dirty="0">
                <a:latin typeface="Arial"/>
                <a:cs typeface="Arial"/>
              </a:rPr>
              <a:t>d</a:t>
            </a:r>
            <a:r>
              <a:rPr sz="1000" b="1" spc="-20" dirty="0">
                <a:latin typeface="Arial"/>
                <a:cs typeface="Arial"/>
              </a:rPr>
              <a:t>w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spc="-20" dirty="0">
                <a:latin typeface="Arial"/>
                <a:cs typeface="Arial"/>
              </a:rPr>
              <a:t>d</a:t>
            </a:r>
            <a:r>
              <a:rPr sz="1000" b="1" dirty="0">
                <a:latin typeface="Arial"/>
                <a:cs typeface="Arial"/>
              </a:rPr>
              <a:t>th</a:t>
            </a:r>
            <a:r>
              <a:rPr sz="1000" b="1" spc="-10" dirty="0">
                <a:latin typeface="Arial"/>
                <a:cs typeface="Arial"/>
              </a:rPr>
              <a:t> 12</a:t>
            </a:r>
            <a:r>
              <a:rPr sz="1000" b="1" dirty="0">
                <a:latin typeface="Arial"/>
                <a:cs typeface="Arial"/>
              </a:rPr>
              <a:t>8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l r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l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35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op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og</a:t>
            </a:r>
            <a:r>
              <a:rPr sz="1000" dirty="0">
                <a:latin typeface="Arial"/>
                <a:cs typeface="Arial"/>
              </a:rPr>
              <a:t>y. </a:t>
            </a:r>
            <a:r>
              <a:rPr sz="1000" spc="30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dirty="0">
                <a:latin typeface="Arial"/>
                <a:cs typeface="Arial"/>
              </a:rPr>
              <a:t>w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35" dirty="0">
                <a:latin typeface="Arial"/>
                <a:cs typeface="Arial"/>
              </a:rPr>
              <a:t>u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d 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192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168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23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35" dirty="0">
                <a:latin typeface="Arial"/>
                <a:cs typeface="Arial"/>
              </a:rPr>
              <a:t>0</a:t>
            </a:r>
            <a:r>
              <a:rPr sz="1000" spc="-20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2</a:t>
            </a:r>
            <a:r>
              <a:rPr sz="1000" dirty="0">
                <a:latin typeface="Arial"/>
                <a:cs typeface="Arial"/>
              </a:rPr>
              <a:t>4</a:t>
            </a:r>
            <a:r>
              <a:rPr sz="1000" spc="-10" dirty="0">
                <a:latin typeface="Arial"/>
                <a:cs typeface="Arial"/>
              </a:rPr>
              <a:t> ne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rk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R1</a:t>
            </a:r>
            <a:r>
              <a:rPr sz="1000" dirty="0">
                <a:latin typeface="Arial"/>
                <a:cs typeface="Arial"/>
              </a:rPr>
              <a:t>?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y?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43000" y="2846832"/>
            <a:ext cx="5812790" cy="146685"/>
          </a:xfrm>
          <a:custGeom>
            <a:avLst/>
            <a:gdLst/>
            <a:ahLst/>
            <a:cxnLst/>
            <a:rect l="l" t="t" r="r" b="b"/>
            <a:pathLst>
              <a:path w="5812790" h="146685">
                <a:moveTo>
                  <a:pt x="0" y="146303"/>
                </a:moveTo>
                <a:lnTo>
                  <a:pt x="5812536" y="146303"/>
                </a:lnTo>
                <a:lnTo>
                  <a:pt x="5812536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3000" y="2993135"/>
            <a:ext cx="1963420" cy="146685"/>
          </a:xfrm>
          <a:custGeom>
            <a:avLst/>
            <a:gdLst/>
            <a:ahLst/>
            <a:cxnLst/>
            <a:rect l="l" t="t" r="r" b="b"/>
            <a:pathLst>
              <a:path w="1963420" h="146685">
                <a:moveTo>
                  <a:pt x="0" y="146303"/>
                </a:moveTo>
                <a:lnTo>
                  <a:pt x="1962912" y="146303"/>
                </a:lnTo>
                <a:lnTo>
                  <a:pt x="1962912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31012" y="2849270"/>
            <a:ext cx="6237605" cy="3268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1480" marR="5080">
              <a:lnSpc>
                <a:spcPts val="1150"/>
              </a:lnSpc>
            </a:pPr>
            <a:r>
              <a:rPr sz="1000" spc="-10" dirty="0">
                <a:latin typeface="Arial"/>
                <a:cs typeface="Arial"/>
              </a:rPr>
              <a:t>1</a:t>
            </a:r>
            <a:r>
              <a:rPr sz="1000" spc="5" dirty="0">
                <a:latin typeface="Arial"/>
                <a:cs typeface="Arial"/>
              </a:rPr>
              <a:t>,</a:t>
            </a:r>
            <a:r>
              <a:rPr sz="1000" spc="-10" dirty="0">
                <a:latin typeface="Arial"/>
                <a:cs typeface="Arial"/>
              </a:rPr>
              <a:t>562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ch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l </a:t>
            </a:r>
            <a:r>
              <a:rPr sz="1000" spc="15" dirty="0">
                <a:latin typeface="Arial"/>
                <a:cs typeface="Arial"/>
              </a:rPr>
              <a:t>li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no</a:t>
            </a:r>
            <a:r>
              <a:rPr sz="1000" dirty="0">
                <a:latin typeface="Arial"/>
                <a:cs typeface="Arial"/>
              </a:rPr>
              <a:t>w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ha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 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781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-10" dirty="0">
                <a:latin typeface="Arial"/>
                <a:cs typeface="Arial"/>
              </a:rPr>
              <a:t>th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192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168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23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2</a:t>
            </a:r>
            <a:r>
              <a:rPr sz="1000" dirty="0">
                <a:latin typeface="Arial"/>
                <a:cs typeface="Arial"/>
              </a:rPr>
              <a:t>4 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rk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er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l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k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78</a:t>
            </a:r>
            <a:r>
              <a:rPr sz="1000" dirty="0">
                <a:latin typeface="Arial"/>
                <a:cs typeface="Arial"/>
              </a:rPr>
              <a:t>1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+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78</a:t>
            </a:r>
            <a:r>
              <a:rPr sz="1000" dirty="0">
                <a:latin typeface="Arial"/>
                <a:cs typeface="Arial"/>
              </a:rPr>
              <a:t>1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=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</a:t>
            </a:r>
            <a:r>
              <a:rPr sz="1000" spc="5" dirty="0">
                <a:latin typeface="Arial"/>
                <a:cs typeface="Arial"/>
              </a:rPr>
              <a:t>,</a:t>
            </a:r>
            <a:r>
              <a:rPr sz="1000" spc="-10" dirty="0">
                <a:latin typeface="Arial"/>
                <a:cs typeface="Arial"/>
              </a:rPr>
              <a:t>562.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5" dirty="0">
                <a:latin typeface="Arial"/>
                <a:cs typeface="Arial"/>
              </a:rPr>
              <a:t>S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p </a:t>
            </a:r>
            <a:r>
              <a:rPr sz="1100" b="1" spc="-15" dirty="0">
                <a:latin typeface="Arial"/>
                <a:cs typeface="Arial"/>
              </a:rPr>
              <a:t>3</a:t>
            </a:r>
            <a:r>
              <a:rPr sz="1100" b="1" dirty="0">
                <a:latin typeface="Arial"/>
                <a:cs typeface="Arial"/>
              </a:rPr>
              <a:t>:  </a:t>
            </a:r>
            <a:r>
              <a:rPr sz="1100" b="1" spc="8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Ch</a:t>
            </a:r>
            <a:r>
              <a:rPr sz="1100" b="1" spc="10" dirty="0">
                <a:latin typeface="Arial"/>
                <a:cs typeface="Arial"/>
              </a:rPr>
              <a:t>a</a:t>
            </a:r>
            <a:r>
              <a:rPr sz="1100" b="1" spc="-5" dirty="0">
                <a:latin typeface="Arial"/>
                <a:cs typeface="Arial"/>
              </a:rPr>
              <a:t>ng</a:t>
            </a:r>
            <a:r>
              <a:rPr sz="1100" b="1" dirty="0">
                <a:latin typeface="Arial"/>
                <a:cs typeface="Arial"/>
              </a:rPr>
              <a:t>e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spc="-5" dirty="0">
                <a:latin typeface="Arial"/>
                <a:cs typeface="Arial"/>
              </a:rPr>
              <a:t>h</a:t>
            </a:r>
            <a:r>
              <a:rPr sz="1100" b="1" dirty="0">
                <a:latin typeface="Arial"/>
                <a:cs typeface="Arial"/>
              </a:rPr>
              <a:t>e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r</a:t>
            </a:r>
            <a:r>
              <a:rPr sz="1100" b="1" spc="-5" dirty="0">
                <a:latin typeface="Arial"/>
                <a:cs typeface="Arial"/>
              </a:rPr>
              <a:t>ou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dirty="0">
                <a:latin typeface="Arial"/>
                <a:cs typeface="Arial"/>
              </a:rPr>
              <a:t>e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10" dirty="0">
                <a:latin typeface="Arial"/>
                <a:cs typeface="Arial"/>
              </a:rPr>
              <a:t>c</a:t>
            </a:r>
            <a:r>
              <a:rPr sz="1100" b="1" spc="-5" dirty="0">
                <a:latin typeface="Arial"/>
                <a:cs typeface="Arial"/>
              </a:rPr>
              <a:t>o</a:t>
            </a:r>
            <a:r>
              <a:rPr sz="1100" b="1" spc="-15" dirty="0">
                <a:latin typeface="Arial"/>
                <a:cs typeface="Arial"/>
              </a:rPr>
              <a:t>s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182880" marR="86360">
              <a:lnSpc>
                <a:spcPts val="1150"/>
              </a:lnSpc>
              <a:spcBef>
                <a:spcPts val="800"/>
              </a:spcBef>
            </a:pPr>
            <a:r>
              <a:rPr sz="1000" spc="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25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ban</a:t>
            </a:r>
            <a:r>
              <a:rPr sz="1000" spc="15" dirty="0">
                <a:latin typeface="Arial"/>
                <a:cs typeface="Arial"/>
              </a:rPr>
              <a:t>d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h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tt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c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 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aul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 Ho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45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4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u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h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 c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anual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tt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p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-20" dirty="0">
                <a:latin typeface="Arial"/>
                <a:cs typeface="Arial"/>
              </a:rPr>
              <a:t>p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and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 L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ke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b</a:t>
            </a:r>
            <a:r>
              <a:rPr sz="1000" b="1" spc="-10" dirty="0">
                <a:latin typeface="Arial"/>
                <a:cs typeface="Arial"/>
              </a:rPr>
              <a:t>a</a:t>
            </a:r>
            <a:r>
              <a:rPr sz="1000" b="1" spc="-20" dirty="0">
                <a:latin typeface="Arial"/>
                <a:cs typeface="Arial"/>
              </a:rPr>
              <a:t>n</a:t>
            </a:r>
            <a:r>
              <a:rPr sz="1000" b="1" spc="5" dirty="0">
                <a:latin typeface="Arial"/>
                <a:cs typeface="Arial"/>
              </a:rPr>
              <a:t>d</a:t>
            </a:r>
            <a:r>
              <a:rPr sz="1000" b="1" spc="-20" dirty="0">
                <a:latin typeface="Arial"/>
                <a:cs typeface="Arial"/>
              </a:rPr>
              <a:t>w</a:t>
            </a:r>
            <a:r>
              <a:rPr sz="1000" b="1" spc="5" dirty="0">
                <a:latin typeface="Arial"/>
                <a:cs typeface="Arial"/>
              </a:rPr>
              <a:t>id</a:t>
            </a:r>
            <a:r>
              <a:rPr sz="1000" b="1" spc="-25" dirty="0">
                <a:latin typeface="Arial"/>
                <a:cs typeface="Arial"/>
              </a:rPr>
              <a:t>t</a:t>
            </a:r>
            <a:r>
              <a:rPr sz="1000" b="1" dirty="0">
                <a:latin typeface="Arial"/>
                <a:cs typeface="Arial"/>
              </a:rPr>
              <a:t>h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spc="-35" dirty="0">
                <a:latin typeface="Arial"/>
                <a:cs typeface="Arial"/>
              </a:rPr>
              <a:t>d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p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35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p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10" dirty="0">
                <a:latin typeface="Arial"/>
                <a:cs typeface="Arial"/>
              </a:rPr>
              <a:t> </a:t>
            </a:r>
            <a:r>
              <a:rPr sz="1000" b="1" spc="-35" dirty="0">
                <a:latin typeface="Arial"/>
                <a:cs typeface="Arial"/>
              </a:rPr>
              <a:t>c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on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s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k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he</a:t>
            </a:r>
            <a:r>
              <a:rPr sz="1000" dirty="0">
                <a:latin typeface="Arial"/>
                <a:cs typeface="Arial"/>
              </a:rPr>
              <a:t>re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15" dirty="0">
                <a:latin typeface="Arial"/>
                <a:cs typeface="Arial"/>
              </a:rPr>
              <a:t>p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spc="15" dirty="0">
                <a:latin typeface="Arial"/>
                <a:cs typeface="Arial"/>
              </a:rPr>
              <a:t>li</a:t>
            </a:r>
            <a:r>
              <a:rPr sz="1000" spc="-10" dirty="0">
                <a:latin typeface="Arial"/>
                <a:cs typeface="Arial"/>
              </a:rPr>
              <a:t>ed.</a:t>
            </a:r>
            <a:endParaRPr sz="1000">
              <a:latin typeface="Arial"/>
              <a:cs typeface="Arial"/>
            </a:endParaRPr>
          </a:p>
          <a:p>
            <a:pPr marL="183515">
              <a:lnSpc>
                <a:spcPct val="100000"/>
              </a:lnSpc>
              <a:spcBef>
                <a:spcPts val="520"/>
              </a:spcBef>
            </a:pP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.  </a:t>
            </a:r>
            <a:r>
              <a:rPr sz="1000" spc="13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15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h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dirty="0">
                <a:latin typeface="Arial"/>
                <a:cs typeface="Arial"/>
              </a:rPr>
              <a:t>w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p</a:t>
            </a:r>
            <a:r>
              <a:rPr sz="1000" b="1" spc="-10" dirty="0">
                <a:latin typeface="Arial"/>
                <a:cs typeface="Arial"/>
              </a:rPr>
              <a:t> r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spc="5" dirty="0">
                <a:latin typeface="Arial"/>
                <a:cs typeface="Arial"/>
              </a:rPr>
              <a:t>u</a:t>
            </a:r>
            <a:r>
              <a:rPr sz="1000" b="1" dirty="0">
                <a:latin typeface="Arial"/>
                <a:cs typeface="Arial"/>
              </a:rPr>
              <a:t>te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p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R1.</a:t>
            </a:r>
            <a:endParaRPr sz="1000">
              <a:latin typeface="Arial"/>
              <a:cs typeface="Arial"/>
            </a:endParaRPr>
          </a:p>
          <a:p>
            <a:pPr marL="412115">
              <a:lnSpc>
                <a:spcPct val="100000"/>
              </a:lnSpc>
              <a:spcBef>
                <a:spcPts val="455"/>
              </a:spcBef>
            </a:pPr>
            <a:r>
              <a:rPr sz="1000" spc="-5" dirty="0">
                <a:latin typeface="Courier New"/>
                <a:cs typeface="Courier New"/>
              </a:rPr>
              <a:t>R1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sho</a:t>
            </a:r>
            <a:r>
              <a:rPr sz="1000" b="1" dirty="0">
                <a:latin typeface="Courier New"/>
                <a:cs typeface="Courier New"/>
              </a:rPr>
              <a:t>w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</a:t>
            </a:r>
            <a:r>
              <a:rPr sz="1000" b="1" dirty="0">
                <a:latin typeface="Courier New"/>
                <a:cs typeface="Courier New"/>
              </a:rPr>
              <a:t>p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rout</a:t>
            </a:r>
            <a:r>
              <a:rPr sz="1000" b="1" dirty="0">
                <a:latin typeface="Courier New"/>
                <a:cs typeface="Courier New"/>
              </a:rPr>
              <a:t>e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ospf</a:t>
            </a:r>
            <a:endParaRPr sz="1000">
              <a:latin typeface="Courier New"/>
              <a:cs typeface="Courier New"/>
            </a:endParaRPr>
          </a:p>
          <a:p>
            <a:pPr marL="892810" marR="809625" indent="-481330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Co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GP 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P,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X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PF,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PF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ea</a:t>
            </a:r>
            <a:endParaRPr sz="900">
              <a:latin typeface="Courier New"/>
              <a:cs typeface="Courier New"/>
            </a:endParaRPr>
          </a:p>
          <a:p>
            <a:pPr marL="892810" marR="1081405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N1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SA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x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y</a:t>
            </a:r>
            <a:r>
              <a:rPr sz="900" spc="5" dirty="0">
                <a:latin typeface="Courier New"/>
                <a:cs typeface="Courier New"/>
              </a:rPr>
              <a:t>pe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N2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SPF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2 E1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PF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xt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2</a:t>
            </a:r>
            <a:endParaRPr sz="900">
              <a:latin typeface="Courier New"/>
              <a:cs typeface="Courier New"/>
            </a:endParaRPr>
          </a:p>
          <a:p>
            <a:pPr marL="892175" marR="463550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y,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-IS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L2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-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-2 ia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-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a,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*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te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ef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t,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ic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te 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R,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w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SP</a:t>
            </a:r>
            <a:endParaRPr sz="900">
              <a:latin typeface="Courier New"/>
              <a:cs typeface="Courier New"/>
            </a:endParaRPr>
          </a:p>
          <a:p>
            <a:pPr marL="410209" indent="481330">
              <a:lnSpc>
                <a:spcPct val="100000"/>
              </a:lnSpc>
              <a:spcBef>
                <a:spcPts val="240"/>
              </a:spcBef>
            </a:pPr>
            <a:r>
              <a:rPr sz="900" spc="5" dirty="0">
                <a:latin typeface="Courier New"/>
                <a:cs typeface="Courier New"/>
              </a:rPr>
              <a:t>+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%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xt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op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v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de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410209">
              <a:lnSpc>
                <a:spcPct val="100000"/>
              </a:lnSpc>
              <a:spcBef>
                <a:spcPts val="525"/>
              </a:spcBef>
            </a:pPr>
            <a:r>
              <a:rPr sz="900" spc="5" dirty="0">
                <a:latin typeface="Courier New"/>
                <a:cs typeface="Courier New"/>
              </a:rPr>
              <a:t>Ga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w</a:t>
            </a:r>
            <a:r>
              <a:rPr sz="900" spc="5" dirty="0">
                <a:latin typeface="Courier New"/>
                <a:cs typeface="Courier New"/>
              </a:rPr>
              <a:t>ay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st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ot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43629" y="6311653"/>
            <a:ext cx="441706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4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[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7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]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v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.2,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6,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29127" y="6483096"/>
            <a:ext cx="204470" cy="128270"/>
          </a:xfrm>
          <a:custGeom>
            <a:avLst/>
            <a:gdLst/>
            <a:ahLst/>
            <a:cxnLst/>
            <a:rect l="l" t="t" r="r" b="b"/>
            <a:pathLst>
              <a:path w="204469" h="128270">
                <a:moveTo>
                  <a:pt x="0" y="128015"/>
                </a:moveTo>
                <a:lnTo>
                  <a:pt x="204215" y="128015"/>
                </a:lnTo>
                <a:lnTo>
                  <a:pt x="204215" y="0"/>
                </a:lnTo>
                <a:lnTo>
                  <a:pt x="0" y="0"/>
                </a:lnTo>
                <a:lnTo>
                  <a:pt x="0" y="12801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93791" y="6483096"/>
            <a:ext cx="753110" cy="128270"/>
          </a:xfrm>
          <a:custGeom>
            <a:avLst/>
            <a:gdLst/>
            <a:ahLst/>
            <a:cxnLst/>
            <a:rect l="l" t="t" r="r" b="b"/>
            <a:pathLst>
              <a:path w="753110" h="128270">
                <a:moveTo>
                  <a:pt x="0" y="128015"/>
                </a:moveTo>
                <a:lnTo>
                  <a:pt x="752856" y="128015"/>
                </a:lnTo>
                <a:lnTo>
                  <a:pt x="752856" y="0"/>
                </a:lnTo>
                <a:lnTo>
                  <a:pt x="0" y="0"/>
                </a:lnTo>
                <a:lnTo>
                  <a:pt x="0" y="12801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29141" y="6311653"/>
            <a:ext cx="9652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 marR="5080" indent="-1270">
              <a:lnSpc>
                <a:spcPct val="122600"/>
              </a:lnSpc>
            </a:pPr>
            <a:r>
              <a:rPr sz="900" spc="5" dirty="0">
                <a:latin typeface="Courier New"/>
                <a:cs typeface="Courier New"/>
              </a:rPr>
              <a:t>O 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44787" y="6479763"/>
            <a:ext cx="441706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4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[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7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]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v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.2,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5</a:t>
            </a:r>
            <a:r>
              <a:rPr sz="900" spc="5" dirty="0">
                <a:latin typeface="Courier New"/>
                <a:cs typeface="Courier New"/>
              </a:rPr>
              <a:t>0,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/1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44718" y="6647403"/>
            <a:ext cx="4554220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30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d,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ts</a:t>
            </a:r>
            <a:endParaRPr sz="900">
              <a:latin typeface="Courier New"/>
              <a:cs typeface="Courier New"/>
            </a:endParaRPr>
          </a:p>
          <a:p>
            <a:pPr marL="216535">
              <a:lnSpc>
                <a:spcPct val="100000"/>
              </a:lnSpc>
              <a:spcBef>
                <a:spcPts val="240"/>
              </a:spcBef>
            </a:pP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.0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[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5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]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v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13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2,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4</a:t>
            </a:r>
            <a:r>
              <a:rPr sz="900" spc="5" dirty="0">
                <a:latin typeface="Courier New"/>
                <a:cs typeface="Courier New"/>
              </a:rPr>
              <a:t>0,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/1</a:t>
            </a:r>
            <a:endParaRPr sz="900">
              <a:latin typeface="Courier New"/>
              <a:cs typeface="Courier New"/>
            </a:endParaRPr>
          </a:p>
          <a:p>
            <a:pPr marL="1109345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[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5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]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v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2,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4</a:t>
            </a:r>
            <a:r>
              <a:rPr sz="900" spc="5" dirty="0">
                <a:latin typeface="Courier New"/>
                <a:cs typeface="Courier New"/>
              </a:rPr>
              <a:t>0,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30300" y="6815000"/>
            <a:ext cx="9525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latin typeface="Courier New"/>
                <a:cs typeface="Courier New"/>
              </a:rPr>
              <a:t>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1572" y="7192671"/>
            <a:ext cx="5989320" cy="19583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1150"/>
              </a:lnSpc>
              <a:buFont typeface="Arial"/>
              <a:buAutoNum type="alphaLcPeriod" startAt="2"/>
              <a:tabLst>
                <a:tab pos="241935" algn="l"/>
              </a:tabLst>
            </a:pPr>
            <a:r>
              <a:rPr sz="1000" spc="-5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pp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p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p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10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156</a:t>
            </a:r>
            <a:r>
              <a:rPr sz="1000" b="1" dirty="0">
                <a:latin typeface="Arial"/>
                <a:cs typeface="Arial"/>
              </a:rPr>
              <a:t>5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35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dirty="0">
                <a:latin typeface="Arial"/>
                <a:cs typeface="Arial"/>
              </a:rPr>
              <a:t>1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R1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156</a:t>
            </a:r>
            <a:r>
              <a:rPr sz="1000" dirty="0">
                <a:latin typeface="Arial"/>
                <a:cs typeface="Arial"/>
              </a:rPr>
              <a:t>5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ghe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ha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he a</a:t>
            </a:r>
            <a:r>
              <a:rPr sz="1000" dirty="0">
                <a:latin typeface="Arial"/>
                <a:cs typeface="Arial"/>
              </a:rPr>
              <a:t>cc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35" dirty="0">
                <a:latin typeface="Arial"/>
                <a:cs typeface="Arial"/>
              </a:rPr>
              <a:t>u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d 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oug</a:t>
            </a:r>
            <a:r>
              <a:rPr sz="1000" dirty="0">
                <a:latin typeface="Arial"/>
                <a:cs typeface="Arial"/>
              </a:rPr>
              <a:t>h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2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ch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1562.</a:t>
            </a:r>
            <a:endParaRPr sz="1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425"/>
              </a:spcBef>
            </a:pPr>
            <a:r>
              <a:rPr sz="1000" spc="-5" dirty="0">
                <a:latin typeface="Courier New"/>
                <a:cs typeface="Courier New"/>
              </a:rPr>
              <a:t>R1(config)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interfac</a:t>
            </a:r>
            <a:r>
              <a:rPr sz="1000" b="1" dirty="0">
                <a:latin typeface="Courier New"/>
                <a:cs typeface="Courier New"/>
              </a:rPr>
              <a:t>e</a:t>
            </a:r>
            <a:r>
              <a:rPr sz="1000" b="1" spc="-5" dirty="0">
                <a:latin typeface="Courier New"/>
                <a:cs typeface="Courier New"/>
              </a:rPr>
              <a:t> s0/0/1</a:t>
            </a:r>
            <a:endParaRPr sz="10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ourier New"/>
                <a:cs typeface="Courier New"/>
              </a:rPr>
              <a:t>R1(config-if)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</a:t>
            </a:r>
            <a:r>
              <a:rPr sz="1000" b="1" dirty="0">
                <a:latin typeface="Courier New"/>
                <a:cs typeface="Courier New"/>
              </a:rPr>
              <a:t>p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osp</a:t>
            </a:r>
            <a:r>
              <a:rPr sz="1000" b="1" dirty="0">
                <a:latin typeface="Courier New"/>
                <a:cs typeface="Courier New"/>
              </a:rPr>
              <a:t>f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cos</a:t>
            </a:r>
            <a:r>
              <a:rPr sz="1000" b="1" dirty="0">
                <a:latin typeface="Courier New"/>
                <a:cs typeface="Courier New"/>
              </a:rPr>
              <a:t>t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1565</a:t>
            </a:r>
            <a:endParaRPr sz="1000">
              <a:latin typeface="Courier New"/>
              <a:cs typeface="Courier New"/>
            </a:endParaRPr>
          </a:p>
          <a:p>
            <a:pPr marL="241300" marR="99060" indent="-228600">
              <a:lnSpc>
                <a:spcPts val="1180"/>
              </a:lnSpc>
              <a:spcBef>
                <a:spcPts val="655"/>
              </a:spcBef>
              <a:buFont typeface="Arial"/>
              <a:buAutoNum type="alphaLcPeriod" startAt="3"/>
              <a:tabLst>
                <a:tab pos="241935" algn="l"/>
              </a:tabLst>
            </a:pPr>
            <a:r>
              <a:rPr sz="1000" spc="-10" dirty="0">
                <a:latin typeface="Arial"/>
                <a:cs typeface="Arial"/>
              </a:rPr>
              <a:t>Re</a:t>
            </a:r>
            <a:r>
              <a:rPr sz="1000" dirty="0">
                <a:latin typeface="Arial"/>
                <a:cs typeface="Arial"/>
              </a:rPr>
              <a:t>-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ho</a:t>
            </a:r>
            <a:r>
              <a:rPr sz="1000" b="1" dirty="0">
                <a:latin typeface="Arial"/>
                <a:cs typeface="Arial"/>
              </a:rPr>
              <a:t>w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p</a:t>
            </a:r>
            <a:r>
              <a:rPr sz="1000" b="1" spc="-10" dirty="0">
                <a:latin typeface="Arial"/>
                <a:cs typeface="Arial"/>
              </a:rPr>
              <a:t> r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spc="5" dirty="0">
                <a:latin typeface="Arial"/>
                <a:cs typeface="Arial"/>
              </a:rPr>
              <a:t>u</a:t>
            </a:r>
            <a:r>
              <a:rPr sz="1000" b="1" dirty="0">
                <a:latin typeface="Arial"/>
                <a:cs typeface="Arial"/>
              </a:rPr>
              <a:t>te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p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1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-35" dirty="0">
                <a:latin typeface="Arial"/>
                <a:cs typeface="Arial"/>
              </a:rPr>
              <a:t>d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c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hang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ha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ad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he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35" dirty="0">
                <a:latin typeface="Arial"/>
                <a:cs typeface="Arial"/>
              </a:rPr>
              <a:t>b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A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l </a:t>
            </a:r>
            <a:r>
              <a:rPr sz="1000" spc="5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1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re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no</a:t>
            </a:r>
            <a:r>
              <a:rPr sz="1000" dirty="0">
                <a:latin typeface="Arial"/>
                <a:cs typeface="Arial"/>
              </a:rPr>
              <a:t>w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be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oug</a:t>
            </a:r>
            <a:r>
              <a:rPr sz="1000" dirty="0">
                <a:latin typeface="Arial"/>
                <a:cs typeface="Arial"/>
              </a:rPr>
              <a:t>h </a:t>
            </a:r>
            <a:r>
              <a:rPr sz="1000" spc="-10" dirty="0">
                <a:latin typeface="Arial"/>
                <a:cs typeface="Arial"/>
              </a:rPr>
              <a:t>R2.</a:t>
            </a:r>
            <a:endParaRPr sz="1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420"/>
              </a:spcBef>
            </a:pPr>
            <a:r>
              <a:rPr sz="1000" spc="-5" dirty="0">
                <a:latin typeface="Courier New"/>
                <a:cs typeface="Courier New"/>
              </a:rPr>
              <a:t>R1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sho</a:t>
            </a:r>
            <a:r>
              <a:rPr sz="1000" b="1" dirty="0">
                <a:latin typeface="Courier New"/>
                <a:cs typeface="Courier New"/>
              </a:rPr>
              <a:t>w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</a:t>
            </a:r>
            <a:r>
              <a:rPr sz="1000" b="1" dirty="0">
                <a:latin typeface="Courier New"/>
                <a:cs typeface="Courier New"/>
              </a:rPr>
              <a:t>p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rout</a:t>
            </a:r>
            <a:r>
              <a:rPr sz="1000" b="1" dirty="0">
                <a:latin typeface="Courier New"/>
                <a:cs typeface="Courier New"/>
              </a:rPr>
              <a:t>e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ospf</a:t>
            </a:r>
            <a:endParaRPr sz="1000">
              <a:latin typeface="Courier New"/>
              <a:cs typeface="Courier New"/>
            </a:endParaRPr>
          </a:p>
          <a:p>
            <a:pPr marL="722630" marR="732155" indent="-481965">
              <a:lnSpc>
                <a:spcPts val="1320"/>
              </a:lnSpc>
              <a:spcBef>
                <a:spcPts val="60"/>
              </a:spcBef>
            </a:pPr>
            <a:r>
              <a:rPr sz="900" spc="5" dirty="0">
                <a:latin typeface="Courier New"/>
                <a:cs typeface="Courier New"/>
              </a:rPr>
              <a:t>Co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GP 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P,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X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PF,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PF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ea</a:t>
            </a:r>
            <a:endParaRPr sz="900">
              <a:latin typeface="Courier New"/>
              <a:cs typeface="Courier New"/>
            </a:endParaRPr>
          </a:p>
          <a:p>
            <a:pPr marL="721995" marR="1003935">
              <a:lnSpc>
                <a:spcPts val="1320"/>
              </a:lnSpc>
            </a:pPr>
            <a:r>
              <a:rPr sz="900" spc="5" dirty="0">
                <a:latin typeface="Courier New"/>
                <a:cs typeface="Courier New"/>
              </a:rPr>
              <a:t>N1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SA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x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y</a:t>
            </a:r>
            <a:r>
              <a:rPr sz="900" spc="5" dirty="0">
                <a:latin typeface="Courier New"/>
                <a:cs typeface="Courier New"/>
              </a:rPr>
              <a:t>pe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N2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SPF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2 E1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PF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xt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2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43036" y="2542089"/>
            <a:ext cx="5932170" cy="0"/>
          </a:xfrm>
          <a:custGeom>
            <a:avLst/>
            <a:gdLst/>
            <a:ahLst/>
            <a:cxnLst/>
            <a:rect l="l" t="t" r="r" b="b"/>
            <a:pathLst>
              <a:path w="5932170">
                <a:moveTo>
                  <a:pt x="0" y="0"/>
                </a:moveTo>
                <a:lnTo>
                  <a:pt x="5931775" y="0"/>
                </a:lnTo>
              </a:path>
            </a:pathLst>
          </a:custGeom>
          <a:ln w="8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43036" y="2764581"/>
            <a:ext cx="5932170" cy="0"/>
          </a:xfrm>
          <a:custGeom>
            <a:avLst/>
            <a:gdLst/>
            <a:ahLst/>
            <a:cxnLst/>
            <a:rect l="l" t="t" r="r" b="b"/>
            <a:pathLst>
              <a:path w="5932170">
                <a:moveTo>
                  <a:pt x="0" y="0"/>
                </a:moveTo>
                <a:lnTo>
                  <a:pt x="5931775" y="0"/>
                </a:lnTo>
              </a:path>
            </a:pathLst>
          </a:custGeom>
          <a:ln w="8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-15" dirty="0"/>
              <a:t> </a:t>
            </a:r>
            <a:r>
              <a:rPr spc="5" dirty="0"/>
              <a:t>2</a:t>
            </a:r>
            <a:r>
              <a:rPr spc="-15" dirty="0"/>
              <a:t>0</a:t>
            </a:r>
            <a:r>
              <a:rPr spc="5" dirty="0"/>
              <a:t>1</a:t>
            </a:r>
            <a:r>
              <a:rPr spc="-5" dirty="0"/>
              <a:t>7</a:t>
            </a:r>
            <a:r>
              <a:rPr spc="-20" dirty="0"/>
              <a:t> </a:t>
            </a:r>
            <a:r>
              <a:rPr spc="15" dirty="0"/>
              <a:t>C</a:t>
            </a:r>
            <a:r>
              <a:rPr spc="-15" dirty="0"/>
              <a:t>i</a:t>
            </a:r>
            <a:r>
              <a:rPr spc="0" dirty="0"/>
              <a:t>s</a:t>
            </a:r>
            <a:r>
              <a:rPr spc="25" dirty="0"/>
              <a:t>c</a:t>
            </a:r>
            <a:r>
              <a:rPr spc="-5" dirty="0"/>
              <a:t>o</a:t>
            </a:r>
            <a:r>
              <a:rPr spc="-20" dirty="0"/>
              <a:t> </a:t>
            </a:r>
            <a:r>
              <a:rPr spc="-15" dirty="0"/>
              <a:t>an</a:t>
            </a:r>
            <a:r>
              <a:rPr spc="5" dirty="0"/>
              <a:t>d/</a:t>
            </a:r>
            <a:r>
              <a:rPr spc="-40" dirty="0"/>
              <a:t>o</a:t>
            </a:r>
            <a:r>
              <a:rPr spc="-5" dirty="0"/>
              <a:t>r</a:t>
            </a:r>
            <a:r>
              <a:rPr spc="15" dirty="0"/>
              <a:t> </a:t>
            </a:r>
            <a:r>
              <a:rPr spc="-15" dirty="0"/>
              <a:t>i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-40" dirty="0"/>
              <a:t>a</a:t>
            </a:r>
            <a:r>
              <a:rPr spc="5" dirty="0"/>
              <a:t>ff</a:t>
            </a:r>
            <a:r>
              <a:rPr spc="-15" dirty="0"/>
              <a:t>il</a:t>
            </a:r>
            <a:r>
              <a:rPr spc="5" dirty="0"/>
              <a:t>i</a:t>
            </a:r>
            <a:r>
              <a:rPr spc="-15" dirty="0"/>
              <a:t>a</a:t>
            </a:r>
            <a:r>
              <a:rPr spc="5" dirty="0"/>
              <a:t>t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5" dirty="0"/>
              <a:t>A</a:t>
            </a:r>
            <a:r>
              <a:rPr spc="-15" dirty="0"/>
              <a:t>l</a:t>
            </a:r>
            <a:r>
              <a:rPr spc="-5" dirty="0"/>
              <a:t>l</a:t>
            </a:r>
            <a:r>
              <a:rPr spc="-15" dirty="0"/>
              <a:t> </a:t>
            </a:r>
            <a:r>
              <a:rPr spc="10" dirty="0"/>
              <a:t>r</a:t>
            </a:r>
            <a:r>
              <a:rPr spc="-15" dirty="0"/>
              <a:t>i</a:t>
            </a:r>
            <a:r>
              <a:rPr spc="5" dirty="0"/>
              <a:t>g</a:t>
            </a:r>
            <a:r>
              <a:rPr spc="-15" dirty="0"/>
              <a:t>h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15" dirty="0"/>
              <a:t>e</a:t>
            </a:r>
            <a:r>
              <a:rPr spc="10" dirty="0"/>
              <a:t>r</a:t>
            </a:r>
            <a:r>
              <a:rPr spc="-20" dirty="0"/>
              <a:t>v</a:t>
            </a:r>
            <a:r>
              <a:rPr spc="-15" dirty="0"/>
              <a:t>e</a:t>
            </a:r>
            <a:r>
              <a:rPr spc="5" dirty="0"/>
              <a:t>d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10" dirty="0"/>
              <a:t>T</a:t>
            </a:r>
            <a:r>
              <a:rPr spc="-15" dirty="0"/>
              <a:t>hi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5" dirty="0"/>
              <a:t>d</a:t>
            </a:r>
            <a:r>
              <a:rPr spc="-40" dirty="0"/>
              <a:t>o</a:t>
            </a:r>
            <a:r>
              <a:rPr spc="25" dirty="0"/>
              <a:t>c</a:t>
            </a:r>
            <a:r>
              <a:rPr spc="-15" dirty="0"/>
              <a:t>u</a:t>
            </a:r>
            <a:r>
              <a:rPr dirty="0"/>
              <a:t>m</a:t>
            </a:r>
            <a:r>
              <a:rPr spc="-15" dirty="0"/>
              <a:t>e</a:t>
            </a:r>
            <a:r>
              <a:rPr spc="5" dirty="0"/>
              <a:t>n</a:t>
            </a:r>
            <a:r>
              <a:rPr spc="-5" dirty="0"/>
              <a:t>t</a:t>
            </a:r>
            <a:r>
              <a:rPr spc="-15" dirty="0"/>
              <a:t> </a:t>
            </a:r>
            <a:r>
              <a:rPr spc="5" dirty="0"/>
              <a:t>i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-10" dirty="0"/>
              <a:t>C</a:t>
            </a:r>
            <a:r>
              <a:rPr spc="-15" dirty="0"/>
              <a:t>i</a:t>
            </a:r>
            <a:r>
              <a:rPr spc="0" dirty="0"/>
              <a:t>sc</a:t>
            </a:r>
            <a:r>
              <a:rPr spc="-5" dirty="0"/>
              <a:t>o</a:t>
            </a:r>
            <a:r>
              <a:rPr spc="-15" dirty="0"/>
              <a:t> P</a:t>
            </a:r>
            <a:r>
              <a:rPr spc="5" dirty="0"/>
              <a:t>u</a:t>
            </a:r>
            <a:r>
              <a:rPr spc="-15" dirty="0"/>
              <a:t>b</a:t>
            </a:r>
            <a:r>
              <a:rPr spc="5" dirty="0"/>
              <a:t>l</a:t>
            </a:r>
            <a:r>
              <a:rPr spc="-15" dirty="0"/>
              <a:t>i</a:t>
            </a:r>
            <a:r>
              <a:rPr spc="0" dirty="0"/>
              <a:t>c</a:t>
            </a:r>
            <a:r>
              <a:rPr spc="-5" dirty="0"/>
              <a:t>.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P</a:t>
            </a:r>
            <a:r>
              <a:rPr spc="-40" dirty="0"/>
              <a:t>a</a:t>
            </a:r>
            <a:r>
              <a:rPr spc="5" dirty="0"/>
              <a:t>g</a:t>
            </a:r>
            <a:r>
              <a:rPr spc="-5" dirty="0"/>
              <a:t>e</a:t>
            </a:r>
            <a:r>
              <a:rPr spc="5" dirty="0"/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20</a:t>
            </a:fld>
            <a:r>
              <a:rPr b="1" spc="5" dirty="0">
                <a:latin typeface="Arial"/>
                <a:cs typeface="Arial"/>
              </a:rPr>
              <a:t> </a:t>
            </a:r>
            <a:r>
              <a:rPr spc="-40" dirty="0"/>
              <a:t>o</a:t>
            </a:r>
            <a:r>
              <a:rPr spc="-5" dirty="0"/>
              <a:t>f</a:t>
            </a:r>
            <a:r>
              <a:rPr spc="35" dirty="0"/>
              <a:t> </a:t>
            </a:r>
            <a:r>
              <a:rPr b="1" spc="5" dirty="0">
                <a:latin typeface="Arial"/>
                <a:cs typeface="Arial"/>
              </a:rPr>
              <a:t>28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499262"/>
            <a:ext cx="5837555" cy="139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b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20" dirty="0">
                <a:latin typeface="Arial"/>
                <a:cs typeface="Arial"/>
              </a:rPr>
              <a:t>ig</a:t>
            </a:r>
            <a:r>
              <a:rPr sz="1000" b="1" spc="5" dirty="0">
                <a:latin typeface="Arial"/>
                <a:cs typeface="Arial"/>
              </a:rPr>
              <a:t>u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spc="-20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g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Bas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c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spc="-20" dirty="0">
                <a:latin typeface="Arial"/>
                <a:cs typeface="Arial"/>
              </a:rPr>
              <a:t>g</a:t>
            </a: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35" dirty="0">
                <a:latin typeface="Arial"/>
                <a:cs typeface="Arial"/>
              </a:rPr>
              <a:t>A</a:t>
            </a:r>
            <a:r>
              <a:rPr sz="1000" b="1" spc="-10" dirty="0">
                <a:latin typeface="Arial"/>
                <a:cs typeface="Arial"/>
              </a:rPr>
              <a:t>re</a:t>
            </a:r>
            <a:r>
              <a:rPr sz="1000" b="1" dirty="0">
                <a:latin typeface="Arial"/>
                <a:cs typeface="Arial"/>
              </a:rPr>
              <a:t>a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5" dirty="0">
                <a:latin typeface="Arial"/>
                <a:cs typeface="Arial"/>
              </a:rPr>
              <a:t>SP</a:t>
            </a:r>
            <a:r>
              <a:rPr sz="1000" b="1" spc="5" dirty="0">
                <a:latin typeface="Arial"/>
                <a:cs typeface="Arial"/>
              </a:rPr>
              <a:t>F</a:t>
            </a:r>
            <a:r>
              <a:rPr sz="1000" b="1" spc="-10" dirty="0">
                <a:latin typeface="Arial"/>
                <a:cs typeface="Arial"/>
              </a:rPr>
              <a:t>v2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950594" marR="5080">
              <a:lnSpc>
                <a:spcPct val="122200"/>
              </a:lnSpc>
              <a:spcBef>
                <a:spcPts val="605"/>
              </a:spcBef>
            </a:pP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y,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-IS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L2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-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-2 ia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-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a,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*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te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ef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t,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ic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te 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R,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w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SP</a:t>
            </a:r>
            <a:endParaRPr sz="900">
              <a:latin typeface="Courier New"/>
              <a:cs typeface="Courier New"/>
            </a:endParaRPr>
          </a:p>
          <a:p>
            <a:pPr marL="469265" indent="481330">
              <a:lnSpc>
                <a:spcPct val="100000"/>
              </a:lnSpc>
              <a:spcBef>
                <a:spcPts val="240"/>
              </a:spcBef>
            </a:pPr>
            <a:r>
              <a:rPr sz="900" spc="5" dirty="0">
                <a:latin typeface="Courier New"/>
                <a:cs typeface="Courier New"/>
              </a:rPr>
              <a:t>+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%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xt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op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v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de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25"/>
              </a:spcBef>
            </a:pPr>
            <a:r>
              <a:rPr sz="900" spc="5" dirty="0">
                <a:latin typeface="Courier New"/>
                <a:cs typeface="Courier New"/>
              </a:rPr>
              <a:t>Ga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w</a:t>
            </a:r>
            <a:r>
              <a:rPr sz="900" spc="5" dirty="0">
                <a:latin typeface="Courier New"/>
                <a:cs typeface="Courier New"/>
              </a:rPr>
              <a:t>ay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st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ot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29127" y="2255520"/>
            <a:ext cx="274320" cy="128270"/>
          </a:xfrm>
          <a:custGeom>
            <a:avLst/>
            <a:gdLst/>
            <a:ahLst/>
            <a:cxnLst/>
            <a:rect l="l" t="t" r="r" b="b"/>
            <a:pathLst>
              <a:path w="274319" h="128269">
                <a:moveTo>
                  <a:pt x="0" y="128016"/>
                </a:moveTo>
                <a:lnTo>
                  <a:pt x="274319" y="128016"/>
                </a:lnTo>
                <a:lnTo>
                  <a:pt x="274319" y="0"/>
                </a:lnTo>
                <a:lnTo>
                  <a:pt x="0" y="0"/>
                </a:lnTo>
                <a:lnTo>
                  <a:pt x="0" y="12801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60847" y="2255520"/>
            <a:ext cx="753110" cy="128270"/>
          </a:xfrm>
          <a:custGeom>
            <a:avLst/>
            <a:gdLst/>
            <a:ahLst/>
            <a:cxnLst/>
            <a:rect l="l" t="t" r="r" b="b"/>
            <a:pathLst>
              <a:path w="753110" h="128269">
                <a:moveTo>
                  <a:pt x="0" y="128016"/>
                </a:moveTo>
                <a:lnTo>
                  <a:pt x="752855" y="128016"/>
                </a:lnTo>
                <a:lnTo>
                  <a:pt x="752855" y="0"/>
                </a:lnTo>
                <a:lnTo>
                  <a:pt x="0" y="0"/>
                </a:lnTo>
                <a:lnTo>
                  <a:pt x="0" y="12801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9720" y="2084248"/>
            <a:ext cx="9588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22400"/>
              </a:lnSpc>
            </a:pPr>
            <a:r>
              <a:rPr sz="900" spc="5" dirty="0">
                <a:latin typeface="Courier New"/>
                <a:cs typeface="Courier New"/>
              </a:rPr>
              <a:t>O 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4208" y="2084248"/>
            <a:ext cx="441706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4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[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7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]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v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.2,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6,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4787" y="2252187"/>
            <a:ext cx="448183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4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[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5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10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]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ia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2.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5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44718" y="2419827"/>
            <a:ext cx="455422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30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d,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ts</a:t>
            </a:r>
            <a:endParaRPr sz="900">
              <a:latin typeface="Courier New"/>
              <a:cs typeface="Courier New"/>
            </a:endParaRPr>
          </a:p>
          <a:p>
            <a:pPr marL="216535">
              <a:lnSpc>
                <a:spcPct val="100000"/>
              </a:lnSpc>
              <a:spcBef>
                <a:spcPts val="240"/>
              </a:spcBef>
            </a:pP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.0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[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5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]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v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2,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4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2,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0300" y="2587424"/>
            <a:ext cx="9525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latin typeface="Courier New"/>
                <a:cs typeface="Courier New"/>
              </a:rPr>
              <a:t>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700" y="2797454"/>
            <a:ext cx="6108065" cy="815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150"/>
              </a:lnSpc>
            </a:pPr>
            <a:r>
              <a:rPr sz="1000" b="1" spc="-10" dirty="0">
                <a:latin typeface="Arial"/>
                <a:cs typeface="Arial"/>
              </a:rPr>
              <a:t>N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pu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p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p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ho</a:t>
            </a:r>
            <a:r>
              <a:rPr sz="1000" dirty="0">
                <a:latin typeface="Arial"/>
                <a:cs typeface="Arial"/>
              </a:rPr>
              <a:t>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or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hang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</a:t>
            </a:r>
            <a:r>
              <a:rPr sz="1000" spc="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25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35" dirty="0">
                <a:latin typeface="Arial"/>
                <a:cs typeface="Arial"/>
              </a:rPr>
              <a:t>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e 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addi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c</a:t>
            </a:r>
            <a:r>
              <a:rPr sz="1000" spc="-10" dirty="0">
                <a:latin typeface="Arial"/>
                <a:cs typeface="Arial"/>
              </a:rPr>
              <a:t>han</a:t>
            </a:r>
            <a:r>
              <a:rPr sz="1000" spc="-35" dirty="0">
                <a:latin typeface="Arial"/>
                <a:cs typeface="Arial"/>
              </a:rPr>
              <a:t>g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ba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ban</a:t>
            </a:r>
            <a:r>
              <a:rPr sz="1000" spc="15" dirty="0">
                <a:latin typeface="Arial"/>
                <a:cs typeface="Arial"/>
              </a:rPr>
              <a:t>d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 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rk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ad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or 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45" dirty="0">
                <a:latin typeface="Arial"/>
                <a:cs typeface="Arial"/>
              </a:rPr>
              <a:t>v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on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han</a:t>
            </a:r>
            <a:r>
              <a:rPr sz="1000" spc="-35" dirty="0">
                <a:latin typeface="Arial"/>
                <a:cs typeface="Arial"/>
              </a:rPr>
              <a:t>g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ch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en</a:t>
            </a:r>
            <a:r>
              <a:rPr sz="1000" dirty="0">
                <a:latin typeface="Arial"/>
                <a:cs typeface="Arial"/>
              </a:rPr>
              <a:t>ce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 </a:t>
            </a:r>
            <a:r>
              <a:rPr sz="1000" spc="-10" dirty="0">
                <a:latin typeface="Arial"/>
                <a:cs typeface="Arial"/>
              </a:rPr>
              <a:t>pa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u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ce 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ider 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l 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one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ry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li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20" dirty="0">
                <a:latin typeface="Arial"/>
                <a:cs typeface="Arial"/>
              </a:rPr>
              <a:t>x</a:t>
            </a:r>
            <a:r>
              <a:rPr sz="1000" spc="-35" dirty="0">
                <a:latin typeface="Arial"/>
                <a:cs typeface="Arial"/>
              </a:rPr>
              <a:t>p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192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168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3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35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2</a:t>
            </a:r>
            <a:r>
              <a:rPr sz="1000" dirty="0">
                <a:latin typeface="Arial"/>
                <a:cs typeface="Arial"/>
              </a:rPr>
              <a:t>4 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rk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1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no</a:t>
            </a:r>
            <a:r>
              <a:rPr sz="1000" dirty="0">
                <a:latin typeface="Arial"/>
                <a:cs typeface="Arial"/>
              </a:rPr>
              <a:t>w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go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oug</a:t>
            </a:r>
            <a:r>
              <a:rPr sz="1000" dirty="0">
                <a:latin typeface="Arial"/>
                <a:cs typeface="Arial"/>
              </a:rPr>
              <a:t>h </a:t>
            </a:r>
            <a:r>
              <a:rPr sz="1000" spc="-10" dirty="0">
                <a:latin typeface="Arial"/>
                <a:cs typeface="Arial"/>
              </a:rPr>
              <a:t>R2?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4400" y="4346447"/>
            <a:ext cx="6007735" cy="143510"/>
          </a:xfrm>
          <a:custGeom>
            <a:avLst/>
            <a:gdLst/>
            <a:ahLst/>
            <a:cxnLst/>
            <a:rect l="l" t="t" r="r" b="b"/>
            <a:pathLst>
              <a:path w="6007734" h="143510">
                <a:moveTo>
                  <a:pt x="0" y="143255"/>
                </a:moveTo>
                <a:lnTo>
                  <a:pt x="6007608" y="143255"/>
                </a:lnTo>
                <a:lnTo>
                  <a:pt x="6007608" y="0"/>
                </a:lnTo>
                <a:lnTo>
                  <a:pt x="0" y="0"/>
                </a:lnTo>
                <a:lnTo>
                  <a:pt x="0" y="143255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4400" y="4489703"/>
            <a:ext cx="6156960" cy="146685"/>
          </a:xfrm>
          <a:custGeom>
            <a:avLst/>
            <a:gdLst/>
            <a:ahLst/>
            <a:cxnLst/>
            <a:rect l="l" t="t" r="r" b="b"/>
            <a:pathLst>
              <a:path w="6156959" h="146685">
                <a:moveTo>
                  <a:pt x="0" y="146303"/>
                </a:moveTo>
                <a:lnTo>
                  <a:pt x="6156959" y="146303"/>
                </a:lnTo>
                <a:lnTo>
                  <a:pt x="6156959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4400" y="4636008"/>
            <a:ext cx="2551430" cy="146685"/>
          </a:xfrm>
          <a:custGeom>
            <a:avLst/>
            <a:gdLst/>
            <a:ahLst/>
            <a:cxnLst/>
            <a:rect l="l" t="t" r="r" b="b"/>
            <a:pathLst>
              <a:path w="2551429" h="146685">
                <a:moveTo>
                  <a:pt x="0" y="146303"/>
                </a:moveTo>
                <a:lnTo>
                  <a:pt x="2551176" y="146303"/>
                </a:lnTo>
                <a:lnTo>
                  <a:pt x="2551176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73100" y="4345838"/>
            <a:ext cx="6414135" cy="998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>
              <a:lnSpc>
                <a:spcPts val="1150"/>
              </a:lnSpc>
            </a:pPr>
            <a:r>
              <a:rPr sz="1000" spc="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25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l c</a:t>
            </a:r>
            <a:r>
              <a:rPr sz="1000" spc="-10" dirty="0">
                <a:latin typeface="Arial"/>
                <a:cs typeface="Arial"/>
              </a:rPr>
              <a:t>hoo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h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cc</a:t>
            </a:r>
            <a:r>
              <a:rPr sz="1000" spc="-35" dirty="0">
                <a:latin typeface="Arial"/>
                <a:cs typeface="Arial"/>
              </a:rPr>
              <a:t>u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35" dirty="0">
                <a:latin typeface="Arial"/>
                <a:cs typeface="Arial"/>
              </a:rPr>
              <a:t>u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h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cc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35" dirty="0">
                <a:latin typeface="Arial"/>
                <a:cs typeface="Arial"/>
              </a:rPr>
              <a:t>u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d 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30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: </a:t>
            </a:r>
            <a:r>
              <a:rPr sz="1000" spc="-10" dirty="0">
                <a:latin typeface="Arial"/>
                <a:cs typeface="Arial"/>
              </a:rPr>
              <a:t>R1</a:t>
            </a:r>
            <a:r>
              <a:rPr sz="1000" dirty="0">
                <a:latin typeface="Arial"/>
                <a:cs typeface="Arial"/>
              </a:rPr>
              <a:t>-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+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R2</a:t>
            </a:r>
            <a:r>
              <a:rPr sz="1000" dirty="0">
                <a:latin typeface="Arial"/>
                <a:cs typeface="Arial"/>
              </a:rPr>
              <a:t>-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35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dirty="0">
                <a:latin typeface="Arial"/>
                <a:cs typeface="Arial"/>
              </a:rPr>
              <a:t>1 +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R3</a:t>
            </a:r>
            <a:r>
              <a:rPr sz="1000" dirty="0">
                <a:latin typeface="Arial"/>
                <a:cs typeface="Arial"/>
              </a:rPr>
              <a:t>-</a:t>
            </a:r>
            <a:r>
              <a:rPr sz="1000" spc="5" dirty="0">
                <a:latin typeface="Arial"/>
                <a:cs typeface="Arial"/>
              </a:rPr>
              <a:t>G</a:t>
            </a:r>
            <a:r>
              <a:rPr sz="1000" spc="-35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78</a:t>
            </a:r>
            <a:r>
              <a:rPr sz="1000" dirty="0">
                <a:latin typeface="Arial"/>
                <a:cs typeface="Arial"/>
              </a:rPr>
              <a:t>1 +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78</a:t>
            </a:r>
            <a:r>
              <a:rPr sz="1000" dirty="0">
                <a:latin typeface="Arial"/>
                <a:cs typeface="Arial"/>
              </a:rPr>
              <a:t>1 +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1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=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</a:t>
            </a:r>
            <a:r>
              <a:rPr sz="1000" spc="5" dirty="0">
                <a:latin typeface="Arial"/>
                <a:cs typeface="Arial"/>
              </a:rPr>
              <a:t>,</a:t>
            </a:r>
            <a:r>
              <a:rPr sz="1000" spc="-10" dirty="0">
                <a:latin typeface="Arial"/>
                <a:cs typeface="Arial"/>
              </a:rPr>
              <a:t>563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h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15" dirty="0">
                <a:latin typeface="Arial"/>
                <a:cs typeface="Arial"/>
              </a:rPr>
              <a:t>ll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ha</a:t>
            </a:r>
            <a:r>
              <a:rPr sz="1000" dirty="0"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cc</a:t>
            </a:r>
            <a:r>
              <a:rPr sz="1000" spc="-35" dirty="0">
                <a:latin typeface="Arial"/>
                <a:cs typeface="Arial"/>
              </a:rPr>
              <a:t>u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35" dirty="0">
                <a:latin typeface="Arial"/>
                <a:cs typeface="Arial"/>
              </a:rPr>
              <a:t>u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d 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R1</a:t>
            </a:r>
            <a:r>
              <a:rPr sz="1000" dirty="0">
                <a:latin typeface="Arial"/>
                <a:cs typeface="Arial"/>
              </a:rPr>
              <a:t>-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dirty="0">
                <a:latin typeface="Arial"/>
                <a:cs typeface="Arial"/>
              </a:rPr>
              <a:t>1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+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R3</a:t>
            </a:r>
            <a:r>
              <a:rPr sz="1000" dirty="0">
                <a:latin typeface="Arial"/>
                <a:cs typeface="Arial"/>
              </a:rPr>
              <a:t>-</a:t>
            </a:r>
            <a:r>
              <a:rPr sz="1000" spc="5" dirty="0">
                <a:latin typeface="Arial"/>
                <a:cs typeface="Arial"/>
              </a:rPr>
              <a:t>G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35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156</a:t>
            </a:r>
            <a:r>
              <a:rPr sz="1000" dirty="0">
                <a:latin typeface="Arial"/>
                <a:cs typeface="Arial"/>
              </a:rPr>
              <a:t>5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+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1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=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</a:t>
            </a:r>
            <a:r>
              <a:rPr sz="1000" spc="5" dirty="0">
                <a:latin typeface="Arial"/>
                <a:cs typeface="Arial"/>
              </a:rPr>
              <a:t>,</a:t>
            </a:r>
            <a:r>
              <a:rPr sz="1000" spc="-10" dirty="0">
                <a:latin typeface="Arial"/>
                <a:cs typeface="Arial"/>
              </a:rPr>
              <a:t>566.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R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5" dirty="0">
                <a:latin typeface="Arial"/>
                <a:cs typeface="Arial"/>
              </a:rPr>
              <a:t>f</a:t>
            </a:r>
            <a:r>
              <a:rPr sz="1200" b="1" dirty="0">
                <a:latin typeface="Arial"/>
                <a:cs typeface="Arial"/>
              </a:rPr>
              <a:t>lec</a:t>
            </a:r>
            <a:r>
              <a:rPr sz="1200" b="1" spc="5" dirty="0">
                <a:latin typeface="Arial"/>
                <a:cs typeface="Arial"/>
              </a:rPr>
              <a:t>t</a:t>
            </a:r>
            <a:r>
              <a:rPr sz="1200" b="1" spc="-25" dirty="0">
                <a:latin typeface="Arial"/>
                <a:cs typeface="Arial"/>
              </a:rPr>
              <a:t>i</a:t>
            </a:r>
            <a:r>
              <a:rPr sz="1200" b="1" spc="10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000" spc="-10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.  </a:t>
            </a:r>
            <a:r>
              <a:rPr sz="1000" spc="130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W</a:t>
            </a:r>
            <a:r>
              <a:rPr sz="1000" spc="-35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i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po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l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5" dirty="0">
                <a:latin typeface="Arial"/>
                <a:cs typeface="Arial"/>
              </a:rPr>
              <a:t> I</a:t>
            </a:r>
            <a:r>
              <a:rPr sz="1000" dirty="0">
                <a:latin typeface="Arial"/>
                <a:cs typeface="Arial"/>
              </a:rPr>
              <a:t>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gn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en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15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25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?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14400" y="6297167"/>
            <a:ext cx="5980430" cy="146685"/>
          </a:xfrm>
          <a:custGeom>
            <a:avLst/>
            <a:gdLst/>
            <a:ahLst/>
            <a:cxnLst/>
            <a:rect l="l" t="t" r="r" b="b"/>
            <a:pathLst>
              <a:path w="5980430" h="146685">
                <a:moveTo>
                  <a:pt x="0" y="146303"/>
                </a:moveTo>
                <a:lnTo>
                  <a:pt x="5980176" y="146303"/>
                </a:lnTo>
                <a:lnTo>
                  <a:pt x="5980176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4400" y="6443471"/>
            <a:ext cx="6065520" cy="146685"/>
          </a:xfrm>
          <a:custGeom>
            <a:avLst/>
            <a:gdLst/>
            <a:ahLst/>
            <a:cxnLst/>
            <a:rect l="l" t="t" r="r" b="b"/>
            <a:pathLst>
              <a:path w="6065520" h="146684">
                <a:moveTo>
                  <a:pt x="0" y="146303"/>
                </a:moveTo>
                <a:lnTo>
                  <a:pt x="6065520" y="146303"/>
                </a:lnTo>
                <a:lnTo>
                  <a:pt x="606552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4400" y="6589776"/>
            <a:ext cx="5852160" cy="146685"/>
          </a:xfrm>
          <a:custGeom>
            <a:avLst/>
            <a:gdLst/>
            <a:ahLst/>
            <a:cxnLst/>
            <a:rect l="l" t="t" r="r" b="b"/>
            <a:pathLst>
              <a:path w="5852159" h="146684">
                <a:moveTo>
                  <a:pt x="0" y="146303"/>
                </a:moveTo>
                <a:lnTo>
                  <a:pt x="5852159" y="146303"/>
                </a:lnTo>
                <a:lnTo>
                  <a:pt x="5852159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4400" y="6736080"/>
            <a:ext cx="3027045" cy="146685"/>
          </a:xfrm>
          <a:custGeom>
            <a:avLst/>
            <a:gdLst/>
            <a:ahLst/>
            <a:cxnLst/>
            <a:rect l="l" t="t" r="r" b="b"/>
            <a:pathLst>
              <a:path w="3027045" h="146684">
                <a:moveTo>
                  <a:pt x="0" y="146304"/>
                </a:moveTo>
                <a:lnTo>
                  <a:pt x="3026664" y="146304"/>
                </a:lnTo>
                <a:lnTo>
                  <a:pt x="3026664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73100" y="6299606"/>
            <a:ext cx="6321425" cy="815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>
              <a:lnSpc>
                <a:spcPts val="1150"/>
              </a:lnSpc>
            </a:pPr>
            <a:r>
              <a:rPr sz="1000" spc="-10" dirty="0">
                <a:latin typeface="Arial"/>
                <a:cs typeface="Arial"/>
              </a:rPr>
              <a:t>Rou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gn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en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l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De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gna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Rou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(</a:t>
            </a:r>
            <a:r>
              <a:rPr sz="1000" spc="-10" dirty="0">
                <a:latin typeface="Arial"/>
                <a:cs typeface="Arial"/>
              </a:rPr>
              <a:t>DR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5" dirty="0">
                <a:latin typeface="Arial"/>
                <a:cs typeface="Arial"/>
              </a:rPr>
              <a:t>B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ck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p </a:t>
            </a:r>
            <a:r>
              <a:rPr sz="1000" spc="-10" dirty="0">
                <a:latin typeface="Arial"/>
                <a:cs typeface="Arial"/>
              </a:rPr>
              <a:t>De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gna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Rou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spc="-5" dirty="0">
                <a:latin typeface="Arial"/>
                <a:cs typeface="Arial"/>
              </a:rPr>
              <a:t>B</a:t>
            </a:r>
            <a:r>
              <a:rPr sz="1000" spc="-10" dirty="0">
                <a:latin typeface="Arial"/>
                <a:cs typeface="Arial"/>
              </a:rPr>
              <a:t>DR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on p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a 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35" dirty="0">
                <a:latin typeface="Arial"/>
                <a:cs typeface="Arial"/>
              </a:rPr>
              <a:t>u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-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k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h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10" dirty="0">
                <a:latin typeface="Arial"/>
                <a:cs typeface="Arial"/>
              </a:rPr>
              <a:t> i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hang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he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goe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15" dirty="0">
                <a:latin typeface="Arial"/>
                <a:cs typeface="Arial"/>
              </a:rPr>
              <a:t>o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h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hou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b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P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add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oopba</a:t>
            </a:r>
            <a:r>
              <a:rPr sz="1000" dirty="0">
                <a:latin typeface="Arial"/>
                <a:cs typeface="Arial"/>
              </a:rPr>
              <a:t>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ce (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ch c</a:t>
            </a:r>
            <a:r>
              <a:rPr sz="1000" spc="-10" dirty="0">
                <a:latin typeface="Arial"/>
                <a:cs typeface="Arial"/>
              </a:rPr>
              <a:t>anno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g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-10" dirty="0">
                <a:latin typeface="Arial"/>
                <a:cs typeface="Arial"/>
              </a:rPr>
              <a:t>do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5" dirty="0">
                <a:latin typeface="Arial"/>
                <a:cs typeface="Arial"/>
              </a:rPr>
              <a:t>ou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-10" dirty="0">
                <a:latin typeface="Arial"/>
                <a:cs typeface="Arial"/>
              </a:rPr>
              <a:t>er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d</a:t>
            </a:r>
            <a:r>
              <a:rPr sz="1000" b="1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mm</a:t>
            </a:r>
            <a:r>
              <a:rPr sz="1000" spc="-10" dirty="0">
                <a:latin typeface="Arial"/>
                <a:cs typeface="Arial"/>
              </a:rPr>
              <a:t>and.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000" spc="-10" dirty="0">
                <a:latin typeface="Arial"/>
                <a:cs typeface="Arial"/>
              </a:rPr>
              <a:t>2</a:t>
            </a:r>
            <a:r>
              <a:rPr sz="1000" dirty="0">
                <a:latin typeface="Arial"/>
                <a:cs typeface="Arial"/>
              </a:rPr>
              <a:t>.  </a:t>
            </a:r>
            <a:r>
              <a:rPr sz="1000" spc="130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W</a:t>
            </a:r>
            <a:r>
              <a:rPr sz="1000" spc="-35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DR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5" dirty="0">
                <a:latin typeface="Arial"/>
                <a:cs typeface="Arial"/>
              </a:rPr>
              <a:t>B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no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 c</a:t>
            </a:r>
            <a:r>
              <a:rPr sz="1000" spc="-10" dirty="0">
                <a:latin typeface="Arial"/>
                <a:cs typeface="Arial"/>
              </a:rPr>
              <a:t>on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rn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ab?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14400" y="7848600"/>
            <a:ext cx="6035040" cy="146685"/>
          </a:xfrm>
          <a:custGeom>
            <a:avLst/>
            <a:gdLst/>
            <a:ahLst/>
            <a:cxnLst/>
            <a:rect l="l" t="t" r="r" b="b"/>
            <a:pathLst>
              <a:path w="6035040" h="146684">
                <a:moveTo>
                  <a:pt x="0" y="146304"/>
                </a:moveTo>
                <a:lnTo>
                  <a:pt x="6035040" y="146304"/>
                </a:lnTo>
                <a:lnTo>
                  <a:pt x="6035040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4400" y="7994904"/>
            <a:ext cx="5166360" cy="146685"/>
          </a:xfrm>
          <a:custGeom>
            <a:avLst/>
            <a:gdLst/>
            <a:ahLst/>
            <a:cxnLst/>
            <a:rect l="l" t="t" r="r" b="b"/>
            <a:pathLst>
              <a:path w="5166360" h="146684">
                <a:moveTo>
                  <a:pt x="0" y="146304"/>
                </a:moveTo>
                <a:lnTo>
                  <a:pt x="5166360" y="146304"/>
                </a:lnTo>
                <a:lnTo>
                  <a:pt x="5166360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73100" y="7851038"/>
            <a:ext cx="6288405" cy="522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>
              <a:lnSpc>
                <a:spcPts val="1150"/>
              </a:lnSpc>
            </a:pP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DR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5" dirty="0">
                <a:latin typeface="Arial"/>
                <a:cs typeface="Arial"/>
              </a:rPr>
              <a:t>B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dirty="0">
                <a:latin typeface="Arial"/>
                <a:cs typeface="Arial"/>
              </a:rPr>
              <a:t>R 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on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a 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35" dirty="0">
                <a:latin typeface="Arial"/>
                <a:cs typeface="Arial"/>
              </a:rPr>
              <a:t>u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10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-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rk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ch </a:t>
            </a:r>
            <a:r>
              <a:rPr sz="1000" spc="1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Re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35" dirty="0">
                <a:latin typeface="Arial"/>
                <a:cs typeface="Arial"/>
              </a:rPr>
              <a:t>y</a:t>
            </a:r>
            <a:r>
              <a:rPr sz="1000" dirty="0">
                <a:latin typeface="Arial"/>
                <a:cs typeface="Arial"/>
              </a:rPr>
              <a:t>.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l 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ks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h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b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re 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spc="-40" dirty="0">
                <a:latin typeface="Arial"/>
                <a:cs typeface="Arial"/>
              </a:rPr>
              <a:t>o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25" dirty="0">
                <a:latin typeface="Arial"/>
                <a:cs typeface="Arial"/>
              </a:rPr>
              <a:t>-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-</a:t>
            </a:r>
            <a:r>
              <a:rPr sz="1000" spc="-10" dirty="0">
                <a:latin typeface="Arial"/>
                <a:cs typeface="Arial"/>
              </a:rPr>
              <a:t>po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l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k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-10" dirty="0">
                <a:latin typeface="Arial"/>
                <a:cs typeface="Arial"/>
              </a:rPr>
              <a:t>DR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5" dirty="0">
                <a:latin typeface="Arial"/>
                <a:cs typeface="Arial"/>
              </a:rPr>
              <a:t>B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dirty="0">
                <a:latin typeface="Arial"/>
                <a:cs typeface="Arial"/>
              </a:rPr>
              <a:t>R 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pe</a:t>
            </a:r>
            <a:r>
              <a:rPr sz="1000" spc="-30" dirty="0">
                <a:latin typeface="Arial"/>
                <a:cs typeface="Arial"/>
              </a:rPr>
              <a:t>r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ed.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000" spc="-10" dirty="0">
                <a:latin typeface="Arial"/>
                <a:cs typeface="Arial"/>
              </a:rPr>
              <a:t>3</a:t>
            </a:r>
            <a:r>
              <a:rPr sz="1000" dirty="0">
                <a:latin typeface="Arial"/>
                <a:cs typeface="Arial"/>
              </a:rPr>
              <a:t>.  </a:t>
            </a:r>
            <a:r>
              <a:rPr sz="1000" spc="130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W</a:t>
            </a:r>
            <a:r>
              <a:rPr sz="1000" spc="-35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d y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u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25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-10" dirty="0">
                <a:latin typeface="Arial"/>
                <a:cs typeface="Arial"/>
              </a:rPr>
              <a:t>pa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e?</a:t>
            </a:r>
            <a:endParaRPr sz="1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14400" y="3819280"/>
            <a:ext cx="6142355" cy="0"/>
          </a:xfrm>
          <a:custGeom>
            <a:avLst/>
            <a:gdLst/>
            <a:ahLst/>
            <a:cxnLst/>
            <a:rect l="l" t="t" r="r" b="b"/>
            <a:pathLst>
              <a:path w="6142355">
                <a:moveTo>
                  <a:pt x="0" y="0"/>
                </a:moveTo>
                <a:lnTo>
                  <a:pt x="6142233" y="0"/>
                </a:lnTo>
              </a:path>
            </a:pathLst>
          </a:custGeom>
          <a:ln w="8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4400" y="4041772"/>
            <a:ext cx="6142355" cy="0"/>
          </a:xfrm>
          <a:custGeom>
            <a:avLst/>
            <a:gdLst/>
            <a:ahLst/>
            <a:cxnLst/>
            <a:rect l="l" t="t" r="r" b="b"/>
            <a:pathLst>
              <a:path w="6142355">
                <a:moveTo>
                  <a:pt x="0" y="0"/>
                </a:moveTo>
                <a:lnTo>
                  <a:pt x="6142233" y="0"/>
                </a:lnTo>
              </a:path>
            </a:pathLst>
          </a:custGeom>
          <a:ln w="8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4400" y="4264264"/>
            <a:ext cx="6142355" cy="0"/>
          </a:xfrm>
          <a:custGeom>
            <a:avLst/>
            <a:gdLst/>
            <a:ahLst/>
            <a:cxnLst/>
            <a:rect l="l" t="t" r="r" b="b"/>
            <a:pathLst>
              <a:path w="6142355">
                <a:moveTo>
                  <a:pt x="0" y="0"/>
                </a:moveTo>
                <a:lnTo>
                  <a:pt x="6142233" y="0"/>
                </a:lnTo>
              </a:path>
            </a:pathLst>
          </a:custGeom>
          <a:ln w="8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4180" y="5550502"/>
            <a:ext cx="6142355" cy="0"/>
          </a:xfrm>
          <a:custGeom>
            <a:avLst/>
            <a:gdLst/>
            <a:ahLst/>
            <a:cxnLst/>
            <a:rect l="l" t="t" r="r" b="b"/>
            <a:pathLst>
              <a:path w="6142355">
                <a:moveTo>
                  <a:pt x="0" y="0"/>
                </a:moveTo>
                <a:lnTo>
                  <a:pt x="6142233" y="0"/>
                </a:lnTo>
              </a:path>
            </a:pathLst>
          </a:custGeom>
          <a:ln w="8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14180" y="5772994"/>
            <a:ext cx="6142355" cy="0"/>
          </a:xfrm>
          <a:custGeom>
            <a:avLst/>
            <a:gdLst/>
            <a:ahLst/>
            <a:cxnLst/>
            <a:rect l="l" t="t" r="r" b="b"/>
            <a:pathLst>
              <a:path w="6142355">
                <a:moveTo>
                  <a:pt x="0" y="0"/>
                </a:moveTo>
                <a:lnTo>
                  <a:pt x="6142233" y="0"/>
                </a:lnTo>
              </a:path>
            </a:pathLst>
          </a:custGeom>
          <a:ln w="8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4180" y="5995485"/>
            <a:ext cx="6142355" cy="0"/>
          </a:xfrm>
          <a:custGeom>
            <a:avLst/>
            <a:gdLst/>
            <a:ahLst/>
            <a:cxnLst/>
            <a:rect l="l" t="t" r="r" b="b"/>
            <a:pathLst>
              <a:path w="6142355">
                <a:moveTo>
                  <a:pt x="0" y="0"/>
                </a:moveTo>
                <a:lnTo>
                  <a:pt x="6142233" y="0"/>
                </a:lnTo>
              </a:path>
            </a:pathLst>
          </a:custGeom>
          <a:ln w="8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14180" y="6214905"/>
            <a:ext cx="6142355" cy="0"/>
          </a:xfrm>
          <a:custGeom>
            <a:avLst/>
            <a:gdLst/>
            <a:ahLst/>
            <a:cxnLst/>
            <a:rect l="l" t="t" r="r" b="b"/>
            <a:pathLst>
              <a:path w="6142355">
                <a:moveTo>
                  <a:pt x="0" y="0"/>
                </a:moveTo>
                <a:lnTo>
                  <a:pt x="6142233" y="0"/>
                </a:lnTo>
              </a:path>
            </a:pathLst>
          </a:custGeom>
          <a:ln w="8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14436" y="7321390"/>
            <a:ext cx="6142355" cy="0"/>
          </a:xfrm>
          <a:custGeom>
            <a:avLst/>
            <a:gdLst/>
            <a:ahLst/>
            <a:cxnLst/>
            <a:rect l="l" t="t" r="r" b="b"/>
            <a:pathLst>
              <a:path w="6142355">
                <a:moveTo>
                  <a:pt x="0" y="0"/>
                </a:moveTo>
                <a:lnTo>
                  <a:pt x="6142233" y="0"/>
                </a:lnTo>
              </a:path>
            </a:pathLst>
          </a:custGeom>
          <a:ln w="8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14436" y="7543882"/>
            <a:ext cx="6139815" cy="0"/>
          </a:xfrm>
          <a:custGeom>
            <a:avLst/>
            <a:gdLst/>
            <a:ahLst/>
            <a:cxnLst/>
            <a:rect l="l" t="t" r="r" b="b"/>
            <a:pathLst>
              <a:path w="6139815">
                <a:moveTo>
                  <a:pt x="0" y="0"/>
                </a:moveTo>
                <a:lnTo>
                  <a:pt x="6139673" y="0"/>
                </a:lnTo>
              </a:path>
            </a:pathLst>
          </a:custGeom>
          <a:ln w="8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14436" y="7766374"/>
            <a:ext cx="6142355" cy="0"/>
          </a:xfrm>
          <a:custGeom>
            <a:avLst/>
            <a:gdLst/>
            <a:ahLst/>
            <a:cxnLst/>
            <a:rect l="l" t="t" r="r" b="b"/>
            <a:pathLst>
              <a:path w="6142355">
                <a:moveTo>
                  <a:pt x="0" y="0"/>
                </a:moveTo>
                <a:lnTo>
                  <a:pt x="6142233" y="0"/>
                </a:lnTo>
              </a:path>
            </a:pathLst>
          </a:custGeom>
          <a:ln w="8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14308" y="8577142"/>
            <a:ext cx="6142355" cy="0"/>
          </a:xfrm>
          <a:custGeom>
            <a:avLst/>
            <a:gdLst/>
            <a:ahLst/>
            <a:cxnLst/>
            <a:rect l="l" t="t" r="r" b="b"/>
            <a:pathLst>
              <a:path w="6142355">
                <a:moveTo>
                  <a:pt x="0" y="0"/>
                </a:moveTo>
                <a:lnTo>
                  <a:pt x="6142233" y="0"/>
                </a:lnTo>
              </a:path>
            </a:pathLst>
          </a:custGeom>
          <a:ln w="8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14308" y="8799634"/>
            <a:ext cx="6142355" cy="0"/>
          </a:xfrm>
          <a:custGeom>
            <a:avLst/>
            <a:gdLst/>
            <a:ahLst/>
            <a:cxnLst/>
            <a:rect l="l" t="t" r="r" b="b"/>
            <a:pathLst>
              <a:path w="6142355">
                <a:moveTo>
                  <a:pt x="0" y="0"/>
                </a:moveTo>
                <a:lnTo>
                  <a:pt x="6142233" y="0"/>
                </a:lnTo>
              </a:path>
            </a:pathLst>
          </a:custGeom>
          <a:ln w="8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4308" y="9022126"/>
            <a:ext cx="6142355" cy="0"/>
          </a:xfrm>
          <a:custGeom>
            <a:avLst/>
            <a:gdLst/>
            <a:ahLst/>
            <a:cxnLst/>
            <a:rect l="l" t="t" r="r" b="b"/>
            <a:pathLst>
              <a:path w="6142355">
                <a:moveTo>
                  <a:pt x="0" y="0"/>
                </a:moveTo>
                <a:lnTo>
                  <a:pt x="6142233" y="0"/>
                </a:lnTo>
              </a:path>
            </a:pathLst>
          </a:custGeom>
          <a:ln w="8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-15" dirty="0"/>
              <a:t> </a:t>
            </a:r>
            <a:r>
              <a:rPr spc="5" dirty="0"/>
              <a:t>2</a:t>
            </a:r>
            <a:r>
              <a:rPr spc="-15" dirty="0"/>
              <a:t>0</a:t>
            </a:r>
            <a:r>
              <a:rPr spc="5" dirty="0"/>
              <a:t>1</a:t>
            </a:r>
            <a:r>
              <a:rPr spc="-5" dirty="0"/>
              <a:t>7</a:t>
            </a:r>
            <a:r>
              <a:rPr spc="-20" dirty="0"/>
              <a:t> </a:t>
            </a:r>
            <a:r>
              <a:rPr spc="15" dirty="0"/>
              <a:t>C</a:t>
            </a:r>
            <a:r>
              <a:rPr spc="-15" dirty="0"/>
              <a:t>i</a:t>
            </a:r>
            <a:r>
              <a:rPr spc="0" dirty="0"/>
              <a:t>s</a:t>
            </a:r>
            <a:r>
              <a:rPr spc="25" dirty="0"/>
              <a:t>c</a:t>
            </a:r>
            <a:r>
              <a:rPr spc="-5" dirty="0"/>
              <a:t>o</a:t>
            </a:r>
            <a:r>
              <a:rPr spc="-20" dirty="0"/>
              <a:t> </a:t>
            </a:r>
            <a:r>
              <a:rPr spc="-15" dirty="0"/>
              <a:t>an</a:t>
            </a:r>
            <a:r>
              <a:rPr spc="5" dirty="0"/>
              <a:t>d/</a:t>
            </a:r>
            <a:r>
              <a:rPr spc="-40" dirty="0"/>
              <a:t>o</a:t>
            </a:r>
            <a:r>
              <a:rPr spc="-5" dirty="0"/>
              <a:t>r</a:t>
            </a:r>
            <a:r>
              <a:rPr spc="15" dirty="0"/>
              <a:t> </a:t>
            </a:r>
            <a:r>
              <a:rPr spc="-15" dirty="0"/>
              <a:t>i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-40" dirty="0"/>
              <a:t>a</a:t>
            </a:r>
            <a:r>
              <a:rPr spc="5" dirty="0"/>
              <a:t>ff</a:t>
            </a:r>
            <a:r>
              <a:rPr spc="-15" dirty="0"/>
              <a:t>il</a:t>
            </a:r>
            <a:r>
              <a:rPr spc="5" dirty="0"/>
              <a:t>i</a:t>
            </a:r>
            <a:r>
              <a:rPr spc="-15" dirty="0"/>
              <a:t>a</a:t>
            </a:r>
            <a:r>
              <a:rPr spc="5" dirty="0"/>
              <a:t>t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5" dirty="0"/>
              <a:t>A</a:t>
            </a:r>
            <a:r>
              <a:rPr spc="-15" dirty="0"/>
              <a:t>l</a:t>
            </a:r>
            <a:r>
              <a:rPr spc="-5" dirty="0"/>
              <a:t>l</a:t>
            </a:r>
            <a:r>
              <a:rPr spc="-15" dirty="0"/>
              <a:t> </a:t>
            </a:r>
            <a:r>
              <a:rPr spc="10" dirty="0"/>
              <a:t>r</a:t>
            </a:r>
            <a:r>
              <a:rPr spc="-15" dirty="0"/>
              <a:t>i</a:t>
            </a:r>
            <a:r>
              <a:rPr spc="5" dirty="0"/>
              <a:t>g</a:t>
            </a:r>
            <a:r>
              <a:rPr spc="-15" dirty="0"/>
              <a:t>h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15" dirty="0"/>
              <a:t>e</a:t>
            </a:r>
            <a:r>
              <a:rPr spc="10" dirty="0"/>
              <a:t>r</a:t>
            </a:r>
            <a:r>
              <a:rPr spc="-20" dirty="0"/>
              <a:t>v</a:t>
            </a:r>
            <a:r>
              <a:rPr spc="-15" dirty="0"/>
              <a:t>e</a:t>
            </a:r>
            <a:r>
              <a:rPr spc="5" dirty="0"/>
              <a:t>d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10" dirty="0"/>
              <a:t>T</a:t>
            </a:r>
            <a:r>
              <a:rPr spc="-15" dirty="0"/>
              <a:t>hi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5" dirty="0"/>
              <a:t>d</a:t>
            </a:r>
            <a:r>
              <a:rPr spc="-40" dirty="0"/>
              <a:t>o</a:t>
            </a:r>
            <a:r>
              <a:rPr spc="25" dirty="0"/>
              <a:t>c</a:t>
            </a:r>
            <a:r>
              <a:rPr spc="-15" dirty="0"/>
              <a:t>u</a:t>
            </a:r>
            <a:r>
              <a:rPr dirty="0"/>
              <a:t>m</a:t>
            </a:r>
            <a:r>
              <a:rPr spc="-15" dirty="0"/>
              <a:t>e</a:t>
            </a:r>
            <a:r>
              <a:rPr spc="5" dirty="0"/>
              <a:t>n</a:t>
            </a:r>
            <a:r>
              <a:rPr spc="-5" dirty="0"/>
              <a:t>t</a:t>
            </a:r>
            <a:r>
              <a:rPr spc="-15" dirty="0"/>
              <a:t> </a:t>
            </a:r>
            <a:r>
              <a:rPr spc="5" dirty="0"/>
              <a:t>i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-10" dirty="0"/>
              <a:t>C</a:t>
            </a:r>
            <a:r>
              <a:rPr spc="-15" dirty="0"/>
              <a:t>i</a:t>
            </a:r>
            <a:r>
              <a:rPr spc="0" dirty="0"/>
              <a:t>sc</a:t>
            </a:r>
            <a:r>
              <a:rPr spc="-5" dirty="0"/>
              <a:t>o</a:t>
            </a:r>
            <a:r>
              <a:rPr spc="-15" dirty="0"/>
              <a:t> P</a:t>
            </a:r>
            <a:r>
              <a:rPr spc="5" dirty="0"/>
              <a:t>u</a:t>
            </a:r>
            <a:r>
              <a:rPr spc="-15" dirty="0"/>
              <a:t>b</a:t>
            </a:r>
            <a:r>
              <a:rPr spc="5" dirty="0"/>
              <a:t>l</a:t>
            </a:r>
            <a:r>
              <a:rPr spc="-15" dirty="0"/>
              <a:t>i</a:t>
            </a:r>
            <a:r>
              <a:rPr spc="0" dirty="0"/>
              <a:t>c</a:t>
            </a:r>
            <a:r>
              <a:rPr spc="-5" dirty="0"/>
              <a:t>.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P</a:t>
            </a:r>
            <a:r>
              <a:rPr spc="-40" dirty="0"/>
              <a:t>a</a:t>
            </a:r>
            <a:r>
              <a:rPr spc="5" dirty="0"/>
              <a:t>g</a:t>
            </a:r>
            <a:r>
              <a:rPr spc="-5" dirty="0"/>
              <a:t>e</a:t>
            </a:r>
            <a:r>
              <a:rPr spc="5" dirty="0"/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21</a:t>
            </a:fld>
            <a:r>
              <a:rPr b="1" spc="5" dirty="0">
                <a:latin typeface="Arial"/>
                <a:cs typeface="Arial"/>
              </a:rPr>
              <a:t> </a:t>
            </a:r>
            <a:r>
              <a:rPr spc="-40" dirty="0"/>
              <a:t>o</a:t>
            </a:r>
            <a:r>
              <a:rPr spc="-5" dirty="0"/>
              <a:t>f</a:t>
            </a:r>
            <a:r>
              <a:rPr spc="35" dirty="0"/>
              <a:t> </a:t>
            </a:r>
            <a:r>
              <a:rPr b="1" spc="5" dirty="0">
                <a:latin typeface="Arial"/>
                <a:cs typeface="Arial"/>
              </a:rPr>
              <a:t>28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914400"/>
            <a:ext cx="5593080" cy="146685"/>
          </a:xfrm>
          <a:custGeom>
            <a:avLst/>
            <a:gdLst/>
            <a:ahLst/>
            <a:cxnLst/>
            <a:rect l="l" t="t" r="r" b="b"/>
            <a:pathLst>
              <a:path w="5593080" h="146684">
                <a:moveTo>
                  <a:pt x="0" y="146303"/>
                </a:moveTo>
                <a:lnTo>
                  <a:pt x="5593080" y="146303"/>
                </a:lnTo>
                <a:lnTo>
                  <a:pt x="559308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1060703"/>
            <a:ext cx="6083935" cy="146685"/>
          </a:xfrm>
          <a:custGeom>
            <a:avLst/>
            <a:gdLst/>
            <a:ahLst/>
            <a:cxnLst/>
            <a:rect l="l" t="t" r="r" b="b"/>
            <a:pathLst>
              <a:path w="6083934" h="146684">
                <a:moveTo>
                  <a:pt x="0" y="146303"/>
                </a:moveTo>
                <a:lnTo>
                  <a:pt x="6083808" y="146303"/>
                </a:lnTo>
                <a:lnTo>
                  <a:pt x="6083808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3100" y="499262"/>
            <a:ext cx="6337300" cy="1045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b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20" dirty="0">
                <a:latin typeface="Arial"/>
                <a:cs typeface="Arial"/>
              </a:rPr>
              <a:t>ig</a:t>
            </a:r>
            <a:r>
              <a:rPr sz="1000" b="1" spc="5" dirty="0">
                <a:latin typeface="Arial"/>
                <a:cs typeface="Arial"/>
              </a:rPr>
              <a:t>u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spc="-20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g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Bas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c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spc="-20" dirty="0">
                <a:latin typeface="Arial"/>
                <a:cs typeface="Arial"/>
              </a:rPr>
              <a:t>g</a:t>
            </a: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35" dirty="0">
                <a:latin typeface="Arial"/>
                <a:cs typeface="Arial"/>
              </a:rPr>
              <a:t>A</a:t>
            </a:r>
            <a:r>
              <a:rPr sz="1000" b="1" spc="-10" dirty="0">
                <a:latin typeface="Arial"/>
                <a:cs typeface="Arial"/>
              </a:rPr>
              <a:t>re</a:t>
            </a:r>
            <a:r>
              <a:rPr sz="1000" b="1" dirty="0">
                <a:latin typeface="Arial"/>
                <a:cs typeface="Arial"/>
              </a:rPr>
              <a:t>a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5" dirty="0">
                <a:latin typeface="Arial"/>
                <a:cs typeface="Arial"/>
              </a:rPr>
              <a:t>SP</a:t>
            </a:r>
            <a:r>
              <a:rPr sz="1000" b="1" spc="5" dirty="0">
                <a:latin typeface="Arial"/>
                <a:cs typeface="Arial"/>
              </a:rPr>
              <a:t>F</a:t>
            </a:r>
            <a:r>
              <a:rPr sz="1000" b="1" spc="-10" dirty="0">
                <a:latin typeface="Arial"/>
                <a:cs typeface="Arial"/>
              </a:rPr>
              <a:t>v2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Times New Roman"/>
              <a:cs typeface="Times New Roman"/>
            </a:endParaRPr>
          </a:p>
          <a:p>
            <a:pPr marL="241300" marR="5080">
              <a:lnSpc>
                <a:spcPts val="1150"/>
              </a:lnSpc>
            </a:pPr>
            <a:r>
              <a:rPr sz="1000" spc="-5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2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il</a:t>
            </a:r>
            <a:r>
              <a:rPr sz="1000" dirty="0">
                <a:latin typeface="Arial"/>
                <a:cs typeface="Arial"/>
              </a:rPr>
              <a:t>l 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y,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bu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35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 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N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ce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45" dirty="0">
                <a:latin typeface="Arial"/>
                <a:cs typeface="Arial"/>
              </a:rPr>
              <a:t>v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-10" dirty="0">
                <a:latin typeface="Arial"/>
                <a:cs typeface="Arial"/>
              </a:rPr>
              <a:t>li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unne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ry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SP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ng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35" dirty="0">
                <a:latin typeface="Arial"/>
                <a:cs typeface="Arial"/>
              </a:rPr>
              <a:t>n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ha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ee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p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band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5" dirty="0">
                <a:latin typeface="Arial"/>
                <a:cs typeface="Arial"/>
              </a:rPr>
              <a:t> 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l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l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35" dirty="0">
                <a:latin typeface="Arial"/>
                <a:cs typeface="Arial"/>
              </a:rPr>
              <a:t>d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rk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ghbo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3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R</a:t>
            </a:r>
            <a:r>
              <a:rPr sz="1200" b="1" spc="10" dirty="0">
                <a:latin typeface="Arial"/>
                <a:cs typeface="Arial"/>
              </a:rPr>
              <a:t>o</a:t>
            </a:r>
            <a:r>
              <a:rPr sz="1200" b="1" spc="-15" dirty="0">
                <a:latin typeface="Arial"/>
                <a:cs typeface="Arial"/>
              </a:rPr>
              <a:t>u</a:t>
            </a:r>
            <a:r>
              <a:rPr sz="1200" b="1" spc="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er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I</a:t>
            </a:r>
            <a:r>
              <a:rPr sz="1200" b="1" spc="-15" dirty="0">
                <a:latin typeface="Arial"/>
                <a:cs typeface="Arial"/>
              </a:rPr>
              <a:t>n</a:t>
            </a:r>
            <a:r>
              <a:rPr sz="1200" b="1" spc="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15" dirty="0">
                <a:latin typeface="Arial"/>
                <a:cs typeface="Arial"/>
              </a:rPr>
              <a:t>r</a:t>
            </a:r>
            <a:r>
              <a:rPr sz="1200" b="1" spc="5" dirty="0">
                <a:latin typeface="Arial"/>
                <a:cs typeface="Arial"/>
              </a:rPr>
              <a:t>f</a:t>
            </a:r>
            <a:r>
              <a:rPr sz="1200" b="1" dirty="0">
                <a:latin typeface="Arial"/>
                <a:cs typeface="Arial"/>
              </a:rPr>
              <a:t>ace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S</a:t>
            </a:r>
            <a:r>
              <a:rPr sz="1200" b="1" spc="10" dirty="0">
                <a:latin typeface="Arial"/>
                <a:cs typeface="Arial"/>
              </a:rPr>
              <a:t>u</a:t>
            </a:r>
            <a:r>
              <a:rPr sz="1200" b="1" spc="-15" dirty="0">
                <a:latin typeface="Arial"/>
                <a:cs typeface="Arial"/>
              </a:rPr>
              <a:t>mm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10" dirty="0">
                <a:latin typeface="Arial"/>
                <a:cs typeface="Arial"/>
              </a:rPr>
              <a:t>r</a:t>
            </a:r>
            <a:r>
              <a:rPr sz="1200" b="1" dirty="0">
                <a:latin typeface="Arial"/>
                <a:cs typeface="Arial"/>
              </a:rPr>
              <a:t>y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30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10" dirty="0">
                <a:latin typeface="Arial"/>
                <a:cs typeface="Arial"/>
              </a:rPr>
              <a:t>b</a:t>
            </a:r>
            <a:r>
              <a:rPr sz="1200" b="1" dirty="0">
                <a:latin typeface="Arial"/>
                <a:cs typeface="Arial"/>
              </a:rPr>
              <a:t>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800" y="5367528"/>
            <a:ext cx="1604010" cy="180340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20" dirty="0">
                <a:latin typeface="Arial"/>
                <a:cs typeface="Arial"/>
              </a:rPr>
              <a:t>v</a:t>
            </a:r>
            <a:r>
              <a:rPr sz="1200" b="1" dirty="0">
                <a:latin typeface="Arial"/>
                <a:cs typeface="Arial"/>
              </a:rPr>
              <a:t>ice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</a:t>
            </a:r>
            <a:r>
              <a:rPr sz="1200" b="1" spc="10" dirty="0">
                <a:latin typeface="Arial"/>
                <a:cs typeface="Arial"/>
              </a:rPr>
              <a:t>o</a:t>
            </a:r>
            <a:r>
              <a:rPr sz="1200" b="1" spc="-15" dirty="0">
                <a:latin typeface="Arial"/>
                <a:cs typeface="Arial"/>
              </a:rPr>
              <a:t>n</a:t>
            </a:r>
            <a:r>
              <a:rPr sz="1200" b="1" spc="5" dirty="0">
                <a:latin typeface="Arial"/>
                <a:cs typeface="Arial"/>
              </a:rPr>
              <a:t>f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10" dirty="0">
                <a:latin typeface="Arial"/>
                <a:cs typeface="Arial"/>
              </a:rPr>
              <a:t>g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-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10" dirty="0">
                <a:latin typeface="Arial"/>
                <a:cs typeface="Arial"/>
              </a:rPr>
              <a:t>F</a:t>
            </a:r>
            <a:r>
              <a:rPr sz="1200" b="1" dirty="0">
                <a:latin typeface="Arial"/>
                <a:cs typeface="Arial"/>
              </a:rPr>
              <a:t>i</a:t>
            </a:r>
            <a:r>
              <a:rPr sz="1200" b="1" spc="-15" dirty="0">
                <a:latin typeface="Arial"/>
                <a:cs typeface="Arial"/>
              </a:rPr>
              <a:t>n</a:t>
            </a:r>
            <a:r>
              <a:rPr sz="1200" b="1" dirty="0">
                <a:latin typeface="Arial"/>
                <a:cs typeface="Arial"/>
              </a:rPr>
              <a:t>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800" y="5696711"/>
            <a:ext cx="728980" cy="177165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R</a:t>
            </a:r>
            <a:r>
              <a:rPr sz="1200" b="1" spc="10" dirty="0">
                <a:latin typeface="Arial"/>
                <a:cs typeface="Arial"/>
              </a:rPr>
              <a:t>o</a:t>
            </a:r>
            <a:r>
              <a:rPr sz="1200" b="1" spc="-15" dirty="0">
                <a:latin typeface="Arial"/>
                <a:cs typeface="Arial"/>
              </a:rPr>
              <a:t>u</a:t>
            </a:r>
            <a:r>
              <a:rPr sz="1200" b="1" spc="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er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R1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5800" y="5946647"/>
            <a:ext cx="685800" cy="146685"/>
          </a:xfrm>
          <a:custGeom>
            <a:avLst/>
            <a:gdLst/>
            <a:ahLst/>
            <a:cxnLst/>
            <a:rect l="l" t="t" r="r" b="b"/>
            <a:pathLst>
              <a:path w="685800" h="146685">
                <a:moveTo>
                  <a:pt x="0" y="146303"/>
                </a:moveTo>
                <a:lnTo>
                  <a:pt x="685800" y="146303"/>
                </a:lnTo>
                <a:lnTo>
                  <a:pt x="6858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800" y="6111240"/>
            <a:ext cx="1905000" cy="149860"/>
          </a:xfrm>
          <a:custGeom>
            <a:avLst/>
            <a:gdLst/>
            <a:ahLst/>
            <a:cxnLst/>
            <a:rect l="l" t="t" r="r" b="b"/>
            <a:pathLst>
              <a:path w="1905000" h="149860">
                <a:moveTo>
                  <a:pt x="0" y="149351"/>
                </a:moveTo>
                <a:lnTo>
                  <a:pt x="1905000" y="149351"/>
                </a:lnTo>
                <a:lnTo>
                  <a:pt x="19050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5800" y="6443471"/>
            <a:ext cx="2590800" cy="146685"/>
          </a:xfrm>
          <a:custGeom>
            <a:avLst/>
            <a:gdLst/>
            <a:ahLst/>
            <a:cxnLst/>
            <a:rect l="l" t="t" r="r" b="b"/>
            <a:pathLst>
              <a:path w="2590800" h="146684">
                <a:moveTo>
                  <a:pt x="0" y="146303"/>
                </a:moveTo>
                <a:lnTo>
                  <a:pt x="2590800" y="146303"/>
                </a:lnTo>
                <a:lnTo>
                  <a:pt x="25908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800" y="6608064"/>
            <a:ext cx="76200" cy="149860"/>
          </a:xfrm>
          <a:custGeom>
            <a:avLst/>
            <a:gdLst/>
            <a:ahLst/>
            <a:cxnLst/>
            <a:rect l="l" t="t" r="r" b="b"/>
            <a:pathLst>
              <a:path w="76200" h="149859">
                <a:moveTo>
                  <a:pt x="0" y="149352"/>
                </a:moveTo>
                <a:lnTo>
                  <a:pt x="76200" y="149352"/>
                </a:lnTo>
                <a:lnTo>
                  <a:pt x="76200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5800" y="6775704"/>
            <a:ext cx="914400" cy="146685"/>
          </a:xfrm>
          <a:custGeom>
            <a:avLst/>
            <a:gdLst/>
            <a:ahLst/>
            <a:cxnLst/>
            <a:rect l="l" t="t" r="r" b="b"/>
            <a:pathLst>
              <a:path w="914400" h="146684">
                <a:moveTo>
                  <a:pt x="0" y="146304"/>
                </a:moveTo>
                <a:lnTo>
                  <a:pt x="914400" y="146304"/>
                </a:lnTo>
                <a:lnTo>
                  <a:pt x="914400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5800" y="6940295"/>
            <a:ext cx="2895600" cy="146685"/>
          </a:xfrm>
          <a:custGeom>
            <a:avLst/>
            <a:gdLst/>
            <a:ahLst/>
            <a:cxnLst/>
            <a:rect l="l" t="t" r="r" b="b"/>
            <a:pathLst>
              <a:path w="2895600" h="146684">
                <a:moveTo>
                  <a:pt x="0" y="146303"/>
                </a:moveTo>
                <a:lnTo>
                  <a:pt x="2895600" y="146303"/>
                </a:lnTo>
                <a:lnTo>
                  <a:pt x="28956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5800" y="7104888"/>
            <a:ext cx="2743200" cy="146685"/>
          </a:xfrm>
          <a:custGeom>
            <a:avLst/>
            <a:gdLst/>
            <a:ahLst/>
            <a:cxnLst/>
            <a:rect l="l" t="t" r="r" b="b"/>
            <a:pathLst>
              <a:path w="2743200" h="146684">
                <a:moveTo>
                  <a:pt x="0" y="146303"/>
                </a:moveTo>
                <a:lnTo>
                  <a:pt x="2743200" y="146303"/>
                </a:lnTo>
                <a:lnTo>
                  <a:pt x="2743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5800" y="7269480"/>
            <a:ext cx="2286000" cy="149860"/>
          </a:xfrm>
          <a:custGeom>
            <a:avLst/>
            <a:gdLst/>
            <a:ahLst/>
            <a:cxnLst/>
            <a:rect l="l" t="t" r="r" b="b"/>
            <a:pathLst>
              <a:path w="2286000" h="149859">
                <a:moveTo>
                  <a:pt x="0" y="149352"/>
                </a:moveTo>
                <a:lnTo>
                  <a:pt x="2286000" y="149352"/>
                </a:lnTo>
                <a:lnTo>
                  <a:pt x="2286000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5800" y="7437119"/>
            <a:ext cx="76200" cy="146685"/>
          </a:xfrm>
          <a:custGeom>
            <a:avLst/>
            <a:gdLst/>
            <a:ahLst/>
            <a:cxnLst/>
            <a:rect l="l" t="t" r="r" b="b"/>
            <a:pathLst>
              <a:path w="76200" h="146684">
                <a:moveTo>
                  <a:pt x="0" y="146303"/>
                </a:moveTo>
                <a:lnTo>
                  <a:pt x="76200" y="146303"/>
                </a:lnTo>
                <a:lnTo>
                  <a:pt x="76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5800" y="7601711"/>
            <a:ext cx="838200" cy="146685"/>
          </a:xfrm>
          <a:custGeom>
            <a:avLst/>
            <a:gdLst/>
            <a:ahLst/>
            <a:cxnLst/>
            <a:rect l="l" t="t" r="r" b="b"/>
            <a:pathLst>
              <a:path w="838200" h="146684">
                <a:moveTo>
                  <a:pt x="0" y="146304"/>
                </a:moveTo>
                <a:lnTo>
                  <a:pt x="838200" y="146304"/>
                </a:lnTo>
                <a:lnTo>
                  <a:pt x="838200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5800" y="7766304"/>
            <a:ext cx="76200" cy="149860"/>
          </a:xfrm>
          <a:custGeom>
            <a:avLst/>
            <a:gdLst/>
            <a:ahLst/>
            <a:cxnLst/>
            <a:rect l="l" t="t" r="r" b="b"/>
            <a:pathLst>
              <a:path w="76200" h="149859">
                <a:moveTo>
                  <a:pt x="0" y="149352"/>
                </a:moveTo>
                <a:lnTo>
                  <a:pt x="76200" y="149352"/>
                </a:lnTo>
                <a:lnTo>
                  <a:pt x="76200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5800" y="7933943"/>
            <a:ext cx="1295400" cy="146685"/>
          </a:xfrm>
          <a:custGeom>
            <a:avLst/>
            <a:gdLst/>
            <a:ahLst/>
            <a:cxnLst/>
            <a:rect l="l" t="t" r="r" b="b"/>
            <a:pathLst>
              <a:path w="1295400" h="146684">
                <a:moveTo>
                  <a:pt x="0" y="146303"/>
                </a:moveTo>
                <a:lnTo>
                  <a:pt x="1295400" y="146303"/>
                </a:lnTo>
                <a:lnTo>
                  <a:pt x="12954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5800" y="8098535"/>
            <a:ext cx="1143000" cy="146685"/>
          </a:xfrm>
          <a:custGeom>
            <a:avLst/>
            <a:gdLst/>
            <a:ahLst/>
            <a:cxnLst/>
            <a:rect l="l" t="t" r="r" b="b"/>
            <a:pathLst>
              <a:path w="1143000" h="146684">
                <a:moveTo>
                  <a:pt x="0" y="146304"/>
                </a:moveTo>
                <a:lnTo>
                  <a:pt x="1143000" y="146304"/>
                </a:lnTo>
                <a:lnTo>
                  <a:pt x="1143000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5800" y="8263128"/>
            <a:ext cx="76200" cy="146685"/>
          </a:xfrm>
          <a:custGeom>
            <a:avLst/>
            <a:gdLst/>
            <a:ahLst/>
            <a:cxnLst/>
            <a:rect l="l" t="t" r="r" b="b"/>
            <a:pathLst>
              <a:path w="76200" h="146684">
                <a:moveTo>
                  <a:pt x="0" y="146304"/>
                </a:moveTo>
                <a:lnTo>
                  <a:pt x="76200" y="146304"/>
                </a:lnTo>
                <a:lnTo>
                  <a:pt x="76200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5800" y="8427719"/>
            <a:ext cx="76200" cy="149860"/>
          </a:xfrm>
          <a:custGeom>
            <a:avLst/>
            <a:gdLst/>
            <a:ahLst/>
            <a:cxnLst/>
            <a:rect l="l" t="t" r="r" b="b"/>
            <a:pathLst>
              <a:path w="76200" h="149859">
                <a:moveTo>
                  <a:pt x="0" y="149351"/>
                </a:moveTo>
                <a:lnTo>
                  <a:pt x="76200" y="149351"/>
                </a:lnTo>
                <a:lnTo>
                  <a:pt x="762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5800" y="8595359"/>
            <a:ext cx="4495800" cy="146685"/>
          </a:xfrm>
          <a:custGeom>
            <a:avLst/>
            <a:gdLst/>
            <a:ahLst/>
            <a:cxnLst/>
            <a:rect l="l" t="t" r="r" b="b"/>
            <a:pathLst>
              <a:path w="4495800" h="146684">
                <a:moveTo>
                  <a:pt x="0" y="146304"/>
                </a:moveTo>
                <a:lnTo>
                  <a:pt x="4495800" y="146304"/>
                </a:lnTo>
                <a:lnTo>
                  <a:pt x="4495800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5800" y="8759952"/>
            <a:ext cx="76200" cy="146685"/>
          </a:xfrm>
          <a:custGeom>
            <a:avLst/>
            <a:gdLst/>
            <a:ahLst/>
            <a:cxnLst/>
            <a:rect l="l" t="t" r="r" b="b"/>
            <a:pathLst>
              <a:path w="76200" h="146684">
                <a:moveTo>
                  <a:pt x="0" y="146304"/>
                </a:moveTo>
                <a:lnTo>
                  <a:pt x="76200" y="146304"/>
                </a:lnTo>
                <a:lnTo>
                  <a:pt x="76200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5800" y="8924543"/>
            <a:ext cx="1219200" cy="146685"/>
          </a:xfrm>
          <a:custGeom>
            <a:avLst/>
            <a:gdLst/>
            <a:ahLst/>
            <a:cxnLst/>
            <a:rect l="l" t="t" r="r" b="b"/>
            <a:pathLst>
              <a:path w="1219200" h="146684">
                <a:moveTo>
                  <a:pt x="0" y="146303"/>
                </a:moveTo>
                <a:lnTo>
                  <a:pt x="1219200" y="146303"/>
                </a:lnTo>
                <a:lnTo>
                  <a:pt x="1219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73100" y="5946547"/>
            <a:ext cx="4519930" cy="313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R1#s</a:t>
            </a:r>
            <a:r>
              <a:rPr sz="1000" dirty="0">
                <a:latin typeface="Courier New"/>
                <a:cs typeface="Courier New"/>
              </a:rPr>
              <a:t>h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run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Buildin</a:t>
            </a:r>
            <a:r>
              <a:rPr sz="1000" dirty="0">
                <a:latin typeface="Courier New"/>
                <a:cs typeface="Courier New"/>
              </a:rPr>
              <a:t>g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configuration...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Curren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configuratio</a:t>
            </a:r>
            <a:r>
              <a:rPr sz="1000" dirty="0">
                <a:latin typeface="Courier New"/>
                <a:cs typeface="Courier New"/>
              </a:rPr>
              <a:t>n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: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179</a:t>
            </a:r>
            <a:r>
              <a:rPr sz="1000" dirty="0">
                <a:latin typeface="Courier New"/>
                <a:cs typeface="Courier New"/>
              </a:rPr>
              <a:t>4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bytes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5" dirty="0">
                <a:latin typeface="Courier New"/>
                <a:cs typeface="Courier New"/>
              </a:rPr>
              <a:t>versio</a:t>
            </a:r>
            <a:r>
              <a:rPr sz="1000" dirty="0">
                <a:latin typeface="Courier New"/>
                <a:cs typeface="Courier New"/>
              </a:rPr>
              <a:t>n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15.2</a:t>
            </a:r>
            <a:endParaRPr sz="1000">
              <a:latin typeface="Courier New"/>
              <a:cs typeface="Courier New"/>
            </a:endParaRPr>
          </a:p>
          <a:p>
            <a:pPr marL="12700" marR="1605280">
              <a:lnSpc>
                <a:spcPct val="108000"/>
              </a:lnSpc>
            </a:pPr>
            <a:r>
              <a:rPr sz="1000" spc="-5" dirty="0">
                <a:latin typeface="Courier New"/>
                <a:cs typeface="Courier New"/>
              </a:rPr>
              <a:t>servic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timestamp</a:t>
            </a:r>
            <a:r>
              <a:rPr sz="1000" dirty="0">
                <a:latin typeface="Courier New"/>
                <a:cs typeface="Courier New"/>
              </a:rPr>
              <a:t>s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debu</a:t>
            </a:r>
            <a:r>
              <a:rPr sz="1000" dirty="0">
                <a:latin typeface="Courier New"/>
                <a:cs typeface="Courier New"/>
              </a:rPr>
              <a:t>g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datetim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msec servic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timestamp</a:t>
            </a:r>
            <a:r>
              <a:rPr sz="1000" dirty="0">
                <a:latin typeface="Courier New"/>
                <a:cs typeface="Courier New"/>
              </a:rPr>
              <a:t>s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lo</a:t>
            </a:r>
            <a:r>
              <a:rPr sz="1000" dirty="0">
                <a:latin typeface="Courier New"/>
                <a:cs typeface="Courier New"/>
              </a:rPr>
              <a:t>g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datetim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msec n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servic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password</a:t>
            </a:r>
            <a:r>
              <a:rPr sz="1000" dirty="0">
                <a:latin typeface="Courier New"/>
                <a:cs typeface="Courier New"/>
              </a:rPr>
              <a:t>-</a:t>
            </a:r>
            <a:r>
              <a:rPr sz="1000" spc="-5" dirty="0">
                <a:latin typeface="Courier New"/>
                <a:cs typeface="Courier New"/>
              </a:rPr>
              <a:t>encryption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hostnam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R1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12700" marR="3203575">
              <a:lnSpc>
                <a:spcPct val="108000"/>
              </a:lnSpc>
              <a:spcBef>
                <a:spcPts val="20"/>
              </a:spcBef>
            </a:pPr>
            <a:r>
              <a:rPr sz="1000" spc="-5" dirty="0">
                <a:latin typeface="Courier New"/>
                <a:cs typeface="Courier New"/>
              </a:rPr>
              <a:t>boot-start-marker boot-end-marker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5" dirty="0">
                <a:latin typeface="Courier New"/>
                <a:cs typeface="Courier New"/>
              </a:rPr>
              <a:t>enabl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secre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4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06YFDUHH61wAE/kLkDq9BGho1QM5EnRtoyr8cHAUg.2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n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aa</a:t>
            </a:r>
            <a:r>
              <a:rPr sz="1000" dirty="0">
                <a:latin typeface="Courier New"/>
                <a:cs typeface="Courier New"/>
              </a:rPr>
              <a:t>a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new-model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-15" dirty="0"/>
              <a:t> </a:t>
            </a:r>
            <a:r>
              <a:rPr spc="5" dirty="0"/>
              <a:t>2</a:t>
            </a:r>
            <a:r>
              <a:rPr spc="-15" dirty="0"/>
              <a:t>0</a:t>
            </a:r>
            <a:r>
              <a:rPr spc="5" dirty="0"/>
              <a:t>1</a:t>
            </a:r>
            <a:r>
              <a:rPr spc="-5" dirty="0"/>
              <a:t>7</a:t>
            </a:r>
            <a:r>
              <a:rPr spc="-20" dirty="0"/>
              <a:t> </a:t>
            </a:r>
            <a:r>
              <a:rPr spc="15" dirty="0"/>
              <a:t>C</a:t>
            </a:r>
            <a:r>
              <a:rPr spc="-15" dirty="0"/>
              <a:t>i</a:t>
            </a:r>
            <a:r>
              <a:rPr spc="0" dirty="0"/>
              <a:t>s</a:t>
            </a:r>
            <a:r>
              <a:rPr spc="25" dirty="0"/>
              <a:t>c</a:t>
            </a:r>
            <a:r>
              <a:rPr spc="-5" dirty="0"/>
              <a:t>o</a:t>
            </a:r>
            <a:r>
              <a:rPr spc="-20" dirty="0"/>
              <a:t> </a:t>
            </a:r>
            <a:r>
              <a:rPr spc="-15" dirty="0"/>
              <a:t>an</a:t>
            </a:r>
            <a:r>
              <a:rPr spc="5" dirty="0"/>
              <a:t>d/</a:t>
            </a:r>
            <a:r>
              <a:rPr spc="-40" dirty="0"/>
              <a:t>o</a:t>
            </a:r>
            <a:r>
              <a:rPr spc="-5" dirty="0"/>
              <a:t>r</a:t>
            </a:r>
            <a:r>
              <a:rPr spc="15" dirty="0"/>
              <a:t> </a:t>
            </a:r>
            <a:r>
              <a:rPr spc="-15" dirty="0"/>
              <a:t>i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-40" dirty="0"/>
              <a:t>a</a:t>
            </a:r>
            <a:r>
              <a:rPr spc="5" dirty="0"/>
              <a:t>ff</a:t>
            </a:r>
            <a:r>
              <a:rPr spc="-15" dirty="0"/>
              <a:t>il</a:t>
            </a:r>
            <a:r>
              <a:rPr spc="5" dirty="0"/>
              <a:t>i</a:t>
            </a:r>
            <a:r>
              <a:rPr spc="-15" dirty="0"/>
              <a:t>a</a:t>
            </a:r>
            <a:r>
              <a:rPr spc="5" dirty="0"/>
              <a:t>t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5" dirty="0"/>
              <a:t>A</a:t>
            </a:r>
            <a:r>
              <a:rPr spc="-15" dirty="0"/>
              <a:t>l</a:t>
            </a:r>
            <a:r>
              <a:rPr spc="-5" dirty="0"/>
              <a:t>l</a:t>
            </a:r>
            <a:r>
              <a:rPr spc="-15" dirty="0"/>
              <a:t> </a:t>
            </a:r>
            <a:r>
              <a:rPr spc="10" dirty="0"/>
              <a:t>r</a:t>
            </a:r>
            <a:r>
              <a:rPr spc="-15" dirty="0"/>
              <a:t>i</a:t>
            </a:r>
            <a:r>
              <a:rPr spc="5" dirty="0"/>
              <a:t>g</a:t>
            </a:r>
            <a:r>
              <a:rPr spc="-15" dirty="0"/>
              <a:t>h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15" dirty="0"/>
              <a:t>e</a:t>
            </a:r>
            <a:r>
              <a:rPr spc="10" dirty="0"/>
              <a:t>r</a:t>
            </a:r>
            <a:r>
              <a:rPr spc="-20" dirty="0"/>
              <a:t>v</a:t>
            </a:r>
            <a:r>
              <a:rPr spc="-15" dirty="0"/>
              <a:t>e</a:t>
            </a:r>
            <a:r>
              <a:rPr spc="5" dirty="0"/>
              <a:t>d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10" dirty="0"/>
              <a:t>T</a:t>
            </a:r>
            <a:r>
              <a:rPr spc="-15" dirty="0"/>
              <a:t>hi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5" dirty="0"/>
              <a:t>d</a:t>
            </a:r>
            <a:r>
              <a:rPr spc="-40" dirty="0"/>
              <a:t>o</a:t>
            </a:r>
            <a:r>
              <a:rPr spc="25" dirty="0"/>
              <a:t>c</a:t>
            </a:r>
            <a:r>
              <a:rPr spc="-15" dirty="0"/>
              <a:t>u</a:t>
            </a:r>
            <a:r>
              <a:rPr dirty="0"/>
              <a:t>m</a:t>
            </a:r>
            <a:r>
              <a:rPr spc="-15" dirty="0"/>
              <a:t>e</a:t>
            </a:r>
            <a:r>
              <a:rPr spc="5" dirty="0"/>
              <a:t>n</a:t>
            </a:r>
            <a:r>
              <a:rPr spc="-5" dirty="0"/>
              <a:t>t</a:t>
            </a:r>
            <a:r>
              <a:rPr spc="-15" dirty="0"/>
              <a:t> </a:t>
            </a:r>
            <a:r>
              <a:rPr spc="5" dirty="0"/>
              <a:t>i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-10" dirty="0"/>
              <a:t>C</a:t>
            </a:r>
            <a:r>
              <a:rPr spc="-15" dirty="0"/>
              <a:t>i</a:t>
            </a:r>
            <a:r>
              <a:rPr spc="0" dirty="0"/>
              <a:t>sc</a:t>
            </a:r>
            <a:r>
              <a:rPr spc="-5" dirty="0"/>
              <a:t>o</a:t>
            </a:r>
            <a:r>
              <a:rPr spc="-15" dirty="0"/>
              <a:t> P</a:t>
            </a:r>
            <a:r>
              <a:rPr spc="5" dirty="0"/>
              <a:t>u</a:t>
            </a:r>
            <a:r>
              <a:rPr spc="-15" dirty="0"/>
              <a:t>b</a:t>
            </a:r>
            <a:r>
              <a:rPr spc="5" dirty="0"/>
              <a:t>l</a:t>
            </a:r>
            <a:r>
              <a:rPr spc="-15" dirty="0"/>
              <a:t>i</a:t>
            </a:r>
            <a:r>
              <a:rPr spc="0" dirty="0"/>
              <a:t>c</a:t>
            </a:r>
            <a:r>
              <a:rPr spc="-5" dirty="0"/>
              <a:t>.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P</a:t>
            </a:r>
            <a:r>
              <a:rPr spc="-40" dirty="0"/>
              <a:t>a</a:t>
            </a:r>
            <a:r>
              <a:rPr spc="5" dirty="0"/>
              <a:t>g</a:t>
            </a:r>
            <a:r>
              <a:rPr spc="-5" dirty="0"/>
              <a:t>e</a:t>
            </a:r>
            <a:r>
              <a:rPr spc="5" dirty="0"/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22</a:t>
            </a:fld>
            <a:r>
              <a:rPr b="1" spc="5" dirty="0">
                <a:latin typeface="Arial"/>
                <a:cs typeface="Arial"/>
              </a:rPr>
              <a:t> </a:t>
            </a:r>
            <a:r>
              <a:rPr spc="-40" dirty="0"/>
              <a:t>o</a:t>
            </a:r>
            <a:r>
              <a:rPr spc="-5" dirty="0"/>
              <a:t>f</a:t>
            </a:r>
            <a:r>
              <a:rPr spc="35" dirty="0"/>
              <a:t> </a:t>
            </a:r>
            <a:r>
              <a:rPr b="1" spc="5" dirty="0">
                <a:latin typeface="Arial"/>
                <a:cs typeface="Arial"/>
              </a:rPr>
              <a:t>28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24205" y="1610867"/>
          <a:ext cx="6516629" cy="3602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7693"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ou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ac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mmary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05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DBE5F1"/>
                      </a:solidFill>
                      <a:prstDash val="solid"/>
                    </a:lnT>
                    <a:lnB w="10414">
                      <a:solidFill>
                        <a:srgbClr val="DBE5F1"/>
                      </a:solidFill>
                      <a:prstDash val="solid"/>
                    </a:lnB>
                    <a:solidFill>
                      <a:srgbClr val="DBE5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058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ou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r </a:t>
                      </a:r>
                      <a:r>
                        <a:rPr sz="1000" b="1" spc="-2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el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05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10414" cap="flat" cmpd="sng" algn="ctr">
                      <a:solidFill>
                        <a:srgbClr val="DBE5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31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ac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#1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7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22605">
                      <a:solidFill>
                        <a:srgbClr val="000000"/>
                      </a:solidFill>
                      <a:prstDash val="solid"/>
                    </a:lnT>
                    <a:lnB w="431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ac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#2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8">
                      <a:solidFill>
                        <a:srgbClr val="000000"/>
                      </a:solidFill>
                      <a:prstDash val="solid"/>
                    </a:lnL>
                    <a:lnR w="4305">
                      <a:solidFill>
                        <a:srgbClr val="000000"/>
                      </a:solidFill>
                      <a:prstDash val="solid"/>
                    </a:lnR>
                    <a:lnT w="22605">
                      <a:solidFill>
                        <a:srgbClr val="000000"/>
                      </a:solidFill>
                      <a:prstDash val="solid"/>
                    </a:lnT>
                    <a:lnB w="431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0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ac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#1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05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22605">
                      <a:solidFill>
                        <a:srgbClr val="000000"/>
                      </a:solidFill>
                      <a:prstDash val="solid"/>
                    </a:lnT>
                    <a:lnB w="431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065">
                        <a:lnSpc>
                          <a:spcPct val="100000"/>
                        </a:lnSpc>
                      </a:pPr>
                      <a:r>
                        <a:rPr sz="1000" b="1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0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2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ac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#2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8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13461">
                      <a:solidFill>
                        <a:srgbClr val="DBE5F1"/>
                      </a:solidFill>
                      <a:prstDash val="solid"/>
                    </a:lnT>
                    <a:lnB w="431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4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1800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05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17">
                      <a:solidFill>
                        <a:srgbClr val="000000"/>
                      </a:solidFill>
                      <a:prstDash val="solid"/>
                    </a:lnT>
                    <a:lnB w="43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 marR="368300">
                        <a:lnSpc>
                          <a:spcPts val="1180"/>
                        </a:lnSpc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ne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0 (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7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7">
                      <a:solidFill>
                        <a:srgbClr val="000000"/>
                      </a:solidFill>
                      <a:prstDash val="solid"/>
                    </a:lnT>
                    <a:lnB w="43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 marR="368300">
                        <a:lnSpc>
                          <a:spcPts val="1180"/>
                        </a:lnSpc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ne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1 (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1)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8">
                      <a:solidFill>
                        <a:srgbClr val="000000"/>
                      </a:solidFill>
                      <a:prstDash val="solid"/>
                    </a:lnL>
                    <a:lnR w="4305">
                      <a:solidFill>
                        <a:srgbClr val="000000"/>
                      </a:solidFill>
                      <a:prstDash val="solid"/>
                    </a:lnR>
                    <a:lnT w="4317">
                      <a:solidFill>
                        <a:srgbClr val="000000"/>
                      </a:solidFill>
                      <a:prstDash val="solid"/>
                    </a:lnT>
                    <a:lnB w="43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l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05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7">
                      <a:solidFill>
                        <a:srgbClr val="000000"/>
                      </a:solidFill>
                      <a:prstDash val="solid"/>
                    </a:lnT>
                    <a:lnB w="43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l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1)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8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17">
                      <a:solidFill>
                        <a:srgbClr val="000000"/>
                      </a:solidFill>
                      <a:prstDash val="solid"/>
                    </a:lnT>
                    <a:lnB w="430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143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1900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05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05">
                      <a:solidFill>
                        <a:srgbClr val="000000"/>
                      </a:solidFill>
                      <a:prstDash val="solid"/>
                    </a:lnT>
                    <a:lnB w="431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 marR="212725">
                        <a:lnSpc>
                          <a:spcPts val="1150"/>
                        </a:lnSpc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ga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ne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0 (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7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05">
                      <a:solidFill>
                        <a:srgbClr val="000000"/>
                      </a:solidFill>
                      <a:prstDash val="solid"/>
                    </a:lnT>
                    <a:lnB w="431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 marR="212725">
                        <a:lnSpc>
                          <a:spcPts val="1150"/>
                        </a:lnSpc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ga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ne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1 (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1)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8">
                      <a:solidFill>
                        <a:srgbClr val="000000"/>
                      </a:solidFill>
                      <a:prstDash val="solid"/>
                    </a:lnL>
                    <a:lnR w="4305">
                      <a:solidFill>
                        <a:srgbClr val="000000"/>
                      </a:solidFill>
                      <a:prstDash val="solid"/>
                    </a:lnR>
                    <a:lnT w="4305">
                      <a:solidFill>
                        <a:srgbClr val="000000"/>
                      </a:solidFill>
                      <a:prstDash val="solid"/>
                    </a:lnT>
                    <a:lnB w="431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l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05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05">
                      <a:solidFill>
                        <a:srgbClr val="000000"/>
                      </a:solidFill>
                      <a:prstDash val="solid"/>
                    </a:lnT>
                    <a:lnB w="431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l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1)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8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05">
                      <a:solidFill>
                        <a:srgbClr val="000000"/>
                      </a:solidFill>
                      <a:prstDash val="solid"/>
                    </a:lnT>
                    <a:lnB w="431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095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2801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05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17">
                      <a:solidFill>
                        <a:srgbClr val="000000"/>
                      </a:solidFill>
                      <a:prstDash val="solid"/>
                    </a:lnT>
                    <a:lnB w="43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 marR="368300">
                        <a:lnSpc>
                          <a:spcPts val="1150"/>
                        </a:lnSpc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ne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0 (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7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7">
                      <a:solidFill>
                        <a:srgbClr val="000000"/>
                      </a:solidFill>
                      <a:prstDash val="solid"/>
                    </a:lnT>
                    <a:lnB w="43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 marR="368300">
                        <a:lnSpc>
                          <a:spcPts val="1150"/>
                        </a:lnSpc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ne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1 (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1)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8">
                      <a:solidFill>
                        <a:srgbClr val="000000"/>
                      </a:solidFill>
                      <a:prstDash val="solid"/>
                    </a:lnL>
                    <a:lnR w="4305">
                      <a:solidFill>
                        <a:srgbClr val="000000"/>
                      </a:solidFill>
                      <a:prstDash val="solid"/>
                    </a:lnR>
                    <a:lnT w="4317">
                      <a:solidFill>
                        <a:srgbClr val="000000"/>
                      </a:solidFill>
                      <a:prstDash val="solid"/>
                    </a:lnT>
                    <a:lnB w="43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l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(S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05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7">
                      <a:solidFill>
                        <a:srgbClr val="000000"/>
                      </a:solidFill>
                      <a:prstDash val="solid"/>
                    </a:lnT>
                    <a:lnB w="43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l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(S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1)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8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17">
                      <a:solidFill>
                        <a:srgbClr val="000000"/>
                      </a:solidFill>
                      <a:prstDash val="solid"/>
                    </a:lnT>
                    <a:lnB w="430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144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2811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05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05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 marR="368300">
                        <a:lnSpc>
                          <a:spcPts val="1180"/>
                        </a:lnSpc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ne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0 (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7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05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 marR="368300">
                        <a:lnSpc>
                          <a:spcPts val="1180"/>
                        </a:lnSpc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ne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1 (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1)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8">
                      <a:solidFill>
                        <a:srgbClr val="000000"/>
                      </a:solidFill>
                      <a:prstDash val="solid"/>
                    </a:lnL>
                    <a:lnR w="4305">
                      <a:solidFill>
                        <a:srgbClr val="000000"/>
                      </a:solidFill>
                      <a:prstDash val="solid"/>
                    </a:lnR>
                    <a:lnT w="4305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l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05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05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l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1)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8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05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143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2900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05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 marR="212725">
                        <a:lnSpc>
                          <a:spcPts val="1150"/>
                        </a:lnSpc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ga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ne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0 (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7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 marR="212725">
                        <a:lnSpc>
                          <a:spcPts val="1150"/>
                        </a:lnSpc>
                      </a:pPr>
                      <a:r>
                        <a:rPr sz="1000" spc="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ga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ne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1 (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1)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8">
                      <a:solidFill>
                        <a:srgbClr val="000000"/>
                      </a:solidFill>
                      <a:prstDash val="solid"/>
                    </a:lnL>
                    <a:lnR w="4305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l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05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l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0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1)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18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72312">
                <a:tc gridSpan="5">
                  <a:txBody>
                    <a:bodyPr/>
                    <a:lstStyle/>
                    <a:p>
                      <a:pPr marL="72390" marR="125730">
                        <a:lnSpc>
                          <a:spcPts val="1150"/>
                        </a:lnSpc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b="1" spc="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0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: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d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ou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ho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e r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ou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spc="3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gu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ed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oo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3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den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ou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d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ho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2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any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3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e r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ha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re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o 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o 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000" spc="3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4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li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al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l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e c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000" spc="2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na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spc="3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gu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3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ea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ch r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er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ss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ab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ude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den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rs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3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po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ss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e c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000" spc="2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na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ne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an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d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l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2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e.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ab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doe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i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ud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3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e</a:t>
                      </a:r>
                      <a:r>
                        <a:rPr sz="1000" spc="4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houg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h a 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pe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3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ou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n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one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n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2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2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2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gh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b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e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n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N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30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.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s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n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pa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he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ega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0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abb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2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n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ha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n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be u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d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n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co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spc="20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o r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ep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4305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914400"/>
            <a:ext cx="1524000" cy="146685"/>
          </a:xfrm>
          <a:custGeom>
            <a:avLst/>
            <a:gdLst/>
            <a:ahLst/>
            <a:cxnLst/>
            <a:rect l="l" t="t" r="r" b="b"/>
            <a:pathLst>
              <a:path w="1524000" h="146684">
                <a:moveTo>
                  <a:pt x="0" y="146303"/>
                </a:moveTo>
                <a:lnTo>
                  <a:pt x="1524000" y="146303"/>
                </a:lnTo>
                <a:lnTo>
                  <a:pt x="15240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5800" y="1078991"/>
            <a:ext cx="76200" cy="149860"/>
          </a:xfrm>
          <a:custGeom>
            <a:avLst/>
            <a:gdLst/>
            <a:ahLst/>
            <a:cxnLst/>
            <a:rect l="l" t="t" r="r" b="b"/>
            <a:pathLst>
              <a:path w="76200" h="149859">
                <a:moveTo>
                  <a:pt x="0" y="149351"/>
                </a:moveTo>
                <a:lnTo>
                  <a:pt x="76200" y="149351"/>
                </a:lnTo>
                <a:lnTo>
                  <a:pt x="762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1246632"/>
            <a:ext cx="1447800" cy="146685"/>
          </a:xfrm>
          <a:custGeom>
            <a:avLst/>
            <a:gdLst/>
            <a:ahLst/>
            <a:cxnLst/>
            <a:rect l="l" t="t" r="r" b="b"/>
            <a:pathLst>
              <a:path w="1447800" h="146684">
                <a:moveTo>
                  <a:pt x="0" y="146303"/>
                </a:moveTo>
                <a:lnTo>
                  <a:pt x="1447800" y="146303"/>
                </a:lnTo>
                <a:lnTo>
                  <a:pt x="14478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" y="1411224"/>
            <a:ext cx="457200" cy="146685"/>
          </a:xfrm>
          <a:custGeom>
            <a:avLst/>
            <a:gdLst/>
            <a:ahLst/>
            <a:cxnLst/>
            <a:rect l="l" t="t" r="r" b="b"/>
            <a:pathLst>
              <a:path w="457200" h="146684">
                <a:moveTo>
                  <a:pt x="0" y="146303"/>
                </a:moveTo>
                <a:lnTo>
                  <a:pt x="457200" y="146303"/>
                </a:lnTo>
                <a:lnTo>
                  <a:pt x="457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" y="1575816"/>
            <a:ext cx="838200" cy="146685"/>
          </a:xfrm>
          <a:custGeom>
            <a:avLst/>
            <a:gdLst/>
            <a:ahLst/>
            <a:cxnLst/>
            <a:rect l="l" t="t" r="r" b="b"/>
            <a:pathLst>
              <a:path w="838200" h="146685">
                <a:moveTo>
                  <a:pt x="0" y="146303"/>
                </a:moveTo>
                <a:lnTo>
                  <a:pt x="838200" y="146303"/>
                </a:lnTo>
                <a:lnTo>
                  <a:pt x="838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" y="1740407"/>
            <a:ext cx="2667000" cy="149860"/>
          </a:xfrm>
          <a:custGeom>
            <a:avLst/>
            <a:gdLst/>
            <a:ahLst/>
            <a:cxnLst/>
            <a:rect l="l" t="t" r="r" b="b"/>
            <a:pathLst>
              <a:path w="2667000" h="149860">
                <a:moveTo>
                  <a:pt x="0" y="149351"/>
                </a:moveTo>
                <a:lnTo>
                  <a:pt x="2667000" y="149351"/>
                </a:lnTo>
                <a:lnTo>
                  <a:pt x="26670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800" y="1908048"/>
            <a:ext cx="76200" cy="146685"/>
          </a:xfrm>
          <a:custGeom>
            <a:avLst/>
            <a:gdLst/>
            <a:ahLst/>
            <a:cxnLst/>
            <a:rect l="l" t="t" r="r" b="b"/>
            <a:pathLst>
              <a:path w="76200" h="146685">
                <a:moveTo>
                  <a:pt x="0" y="146303"/>
                </a:moveTo>
                <a:lnTo>
                  <a:pt x="76200" y="146303"/>
                </a:lnTo>
                <a:lnTo>
                  <a:pt x="76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800" y="2072639"/>
            <a:ext cx="1447800" cy="146685"/>
          </a:xfrm>
          <a:custGeom>
            <a:avLst/>
            <a:gdLst/>
            <a:ahLst/>
            <a:cxnLst/>
            <a:rect l="l" t="t" r="r" b="b"/>
            <a:pathLst>
              <a:path w="1447800" h="146685">
                <a:moveTo>
                  <a:pt x="0" y="146303"/>
                </a:moveTo>
                <a:lnTo>
                  <a:pt x="1447800" y="146303"/>
                </a:lnTo>
                <a:lnTo>
                  <a:pt x="14478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5800" y="2237232"/>
            <a:ext cx="2667000" cy="149860"/>
          </a:xfrm>
          <a:custGeom>
            <a:avLst/>
            <a:gdLst/>
            <a:ahLst/>
            <a:cxnLst/>
            <a:rect l="l" t="t" r="r" b="b"/>
            <a:pathLst>
              <a:path w="2667000" h="149860">
                <a:moveTo>
                  <a:pt x="0" y="149351"/>
                </a:moveTo>
                <a:lnTo>
                  <a:pt x="2667000" y="149351"/>
                </a:lnTo>
                <a:lnTo>
                  <a:pt x="26670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800" y="2404872"/>
            <a:ext cx="76200" cy="146685"/>
          </a:xfrm>
          <a:custGeom>
            <a:avLst/>
            <a:gdLst/>
            <a:ahLst/>
            <a:cxnLst/>
            <a:rect l="l" t="t" r="r" b="b"/>
            <a:pathLst>
              <a:path w="76200" h="146685">
                <a:moveTo>
                  <a:pt x="0" y="146303"/>
                </a:moveTo>
                <a:lnTo>
                  <a:pt x="76200" y="146303"/>
                </a:lnTo>
                <a:lnTo>
                  <a:pt x="76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5800" y="2569464"/>
            <a:ext cx="2743200" cy="146685"/>
          </a:xfrm>
          <a:custGeom>
            <a:avLst/>
            <a:gdLst/>
            <a:ahLst/>
            <a:cxnLst/>
            <a:rect l="l" t="t" r="r" b="b"/>
            <a:pathLst>
              <a:path w="2743200" h="146685">
                <a:moveTo>
                  <a:pt x="0" y="146303"/>
                </a:moveTo>
                <a:lnTo>
                  <a:pt x="2743200" y="146303"/>
                </a:lnTo>
                <a:lnTo>
                  <a:pt x="2743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5800" y="2734055"/>
            <a:ext cx="1066800" cy="146685"/>
          </a:xfrm>
          <a:custGeom>
            <a:avLst/>
            <a:gdLst/>
            <a:ahLst/>
            <a:cxnLst/>
            <a:rect l="l" t="t" r="r" b="b"/>
            <a:pathLst>
              <a:path w="1066800" h="146685">
                <a:moveTo>
                  <a:pt x="0" y="146303"/>
                </a:moveTo>
                <a:lnTo>
                  <a:pt x="1066800" y="146303"/>
                </a:lnTo>
                <a:lnTo>
                  <a:pt x="10668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5800" y="2898648"/>
            <a:ext cx="685800" cy="149860"/>
          </a:xfrm>
          <a:custGeom>
            <a:avLst/>
            <a:gdLst/>
            <a:ahLst/>
            <a:cxnLst/>
            <a:rect l="l" t="t" r="r" b="b"/>
            <a:pathLst>
              <a:path w="685800" h="149860">
                <a:moveTo>
                  <a:pt x="0" y="149351"/>
                </a:moveTo>
                <a:lnTo>
                  <a:pt x="685800" y="149351"/>
                </a:lnTo>
                <a:lnTo>
                  <a:pt x="6858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5800" y="3066288"/>
            <a:ext cx="76200" cy="146685"/>
          </a:xfrm>
          <a:custGeom>
            <a:avLst/>
            <a:gdLst/>
            <a:ahLst/>
            <a:cxnLst/>
            <a:rect l="l" t="t" r="r" b="b"/>
            <a:pathLst>
              <a:path w="76200" h="146685">
                <a:moveTo>
                  <a:pt x="0" y="146303"/>
                </a:moveTo>
                <a:lnTo>
                  <a:pt x="76200" y="146303"/>
                </a:lnTo>
                <a:lnTo>
                  <a:pt x="76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5800" y="3230879"/>
            <a:ext cx="2133600" cy="146685"/>
          </a:xfrm>
          <a:custGeom>
            <a:avLst/>
            <a:gdLst/>
            <a:ahLst/>
            <a:cxnLst/>
            <a:rect l="l" t="t" r="r" b="b"/>
            <a:pathLst>
              <a:path w="2133600" h="146685">
                <a:moveTo>
                  <a:pt x="0" y="146303"/>
                </a:moveTo>
                <a:lnTo>
                  <a:pt x="2133600" y="146303"/>
                </a:lnTo>
                <a:lnTo>
                  <a:pt x="21336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5800" y="3395471"/>
            <a:ext cx="2819400" cy="146685"/>
          </a:xfrm>
          <a:custGeom>
            <a:avLst/>
            <a:gdLst/>
            <a:ahLst/>
            <a:cxnLst/>
            <a:rect l="l" t="t" r="r" b="b"/>
            <a:pathLst>
              <a:path w="2819400" h="146685">
                <a:moveTo>
                  <a:pt x="0" y="146303"/>
                </a:moveTo>
                <a:lnTo>
                  <a:pt x="2819400" y="146303"/>
                </a:lnTo>
                <a:lnTo>
                  <a:pt x="28194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5800" y="3560064"/>
            <a:ext cx="914400" cy="149860"/>
          </a:xfrm>
          <a:custGeom>
            <a:avLst/>
            <a:gdLst/>
            <a:ahLst/>
            <a:cxnLst/>
            <a:rect l="l" t="t" r="r" b="b"/>
            <a:pathLst>
              <a:path w="914400" h="149860">
                <a:moveTo>
                  <a:pt x="0" y="149351"/>
                </a:moveTo>
                <a:lnTo>
                  <a:pt x="914400" y="149351"/>
                </a:lnTo>
                <a:lnTo>
                  <a:pt x="9144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5800" y="3727703"/>
            <a:ext cx="838200" cy="146685"/>
          </a:xfrm>
          <a:custGeom>
            <a:avLst/>
            <a:gdLst/>
            <a:ahLst/>
            <a:cxnLst/>
            <a:rect l="l" t="t" r="r" b="b"/>
            <a:pathLst>
              <a:path w="838200" h="146685">
                <a:moveTo>
                  <a:pt x="0" y="146303"/>
                </a:moveTo>
                <a:lnTo>
                  <a:pt x="838200" y="146303"/>
                </a:lnTo>
                <a:lnTo>
                  <a:pt x="838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5800" y="3892296"/>
            <a:ext cx="76200" cy="146685"/>
          </a:xfrm>
          <a:custGeom>
            <a:avLst/>
            <a:gdLst/>
            <a:ahLst/>
            <a:cxnLst/>
            <a:rect l="l" t="t" r="r" b="b"/>
            <a:pathLst>
              <a:path w="76200" h="146685">
                <a:moveTo>
                  <a:pt x="0" y="146303"/>
                </a:moveTo>
                <a:lnTo>
                  <a:pt x="76200" y="146303"/>
                </a:lnTo>
                <a:lnTo>
                  <a:pt x="76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5800" y="4056888"/>
            <a:ext cx="2133600" cy="149860"/>
          </a:xfrm>
          <a:custGeom>
            <a:avLst/>
            <a:gdLst/>
            <a:ahLst/>
            <a:cxnLst/>
            <a:rect l="l" t="t" r="r" b="b"/>
            <a:pathLst>
              <a:path w="2133600" h="149860">
                <a:moveTo>
                  <a:pt x="0" y="149351"/>
                </a:moveTo>
                <a:lnTo>
                  <a:pt x="2133600" y="149351"/>
                </a:lnTo>
                <a:lnTo>
                  <a:pt x="21336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5800" y="4224528"/>
            <a:ext cx="1066800" cy="146685"/>
          </a:xfrm>
          <a:custGeom>
            <a:avLst/>
            <a:gdLst/>
            <a:ahLst/>
            <a:cxnLst/>
            <a:rect l="l" t="t" r="r" b="b"/>
            <a:pathLst>
              <a:path w="1066800" h="146685">
                <a:moveTo>
                  <a:pt x="0" y="146303"/>
                </a:moveTo>
                <a:lnTo>
                  <a:pt x="1066800" y="146303"/>
                </a:lnTo>
                <a:lnTo>
                  <a:pt x="10668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5800" y="4389120"/>
            <a:ext cx="685800" cy="146685"/>
          </a:xfrm>
          <a:custGeom>
            <a:avLst/>
            <a:gdLst/>
            <a:ahLst/>
            <a:cxnLst/>
            <a:rect l="l" t="t" r="r" b="b"/>
            <a:pathLst>
              <a:path w="685800" h="146685">
                <a:moveTo>
                  <a:pt x="0" y="146303"/>
                </a:moveTo>
                <a:lnTo>
                  <a:pt x="685800" y="146303"/>
                </a:lnTo>
                <a:lnTo>
                  <a:pt x="6858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5800" y="4553711"/>
            <a:ext cx="914400" cy="146685"/>
          </a:xfrm>
          <a:custGeom>
            <a:avLst/>
            <a:gdLst/>
            <a:ahLst/>
            <a:cxnLst/>
            <a:rect l="l" t="t" r="r" b="b"/>
            <a:pathLst>
              <a:path w="914400" h="146685">
                <a:moveTo>
                  <a:pt x="0" y="146303"/>
                </a:moveTo>
                <a:lnTo>
                  <a:pt x="914400" y="146303"/>
                </a:lnTo>
                <a:lnTo>
                  <a:pt x="9144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5800" y="4718303"/>
            <a:ext cx="838200" cy="149860"/>
          </a:xfrm>
          <a:custGeom>
            <a:avLst/>
            <a:gdLst/>
            <a:ahLst/>
            <a:cxnLst/>
            <a:rect l="l" t="t" r="r" b="b"/>
            <a:pathLst>
              <a:path w="838200" h="149860">
                <a:moveTo>
                  <a:pt x="0" y="149351"/>
                </a:moveTo>
                <a:lnTo>
                  <a:pt x="838200" y="149351"/>
                </a:lnTo>
                <a:lnTo>
                  <a:pt x="8382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5800" y="4885944"/>
            <a:ext cx="76200" cy="146685"/>
          </a:xfrm>
          <a:custGeom>
            <a:avLst/>
            <a:gdLst/>
            <a:ahLst/>
            <a:cxnLst/>
            <a:rect l="l" t="t" r="r" b="b"/>
            <a:pathLst>
              <a:path w="76200" h="146685">
                <a:moveTo>
                  <a:pt x="0" y="146303"/>
                </a:moveTo>
                <a:lnTo>
                  <a:pt x="76200" y="146303"/>
                </a:lnTo>
                <a:lnTo>
                  <a:pt x="76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5800" y="5050535"/>
            <a:ext cx="1600200" cy="146685"/>
          </a:xfrm>
          <a:custGeom>
            <a:avLst/>
            <a:gdLst/>
            <a:ahLst/>
            <a:cxnLst/>
            <a:rect l="l" t="t" r="r" b="b"/>
            <a:pathLst>
              <a:path w="1600200" h="146685">
                <a:moveTo>
                  <a:pt x="0" y="146303"/>
                </a:moveTo>
                <a:lnTo>
                  <a:pt x="1600200" y="146303"/>
                </a:lnTo>
                <a:lnTo>
                  <a:pt x="1600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5800" y="5215128"/>
            <a:ext cx="1066800" cy="149860"/>
          </a:xfrm>
          <a:custGeom>
            <a:avLst/>
            <a:gdLst/>
            <a:ahLst/>
            <a:cxnLst/>
            <a:rect l="l" t="t" r="r" b="b"/>
            <a:pathLst>
              <a:path w="1066800" h="149860">
                <a:moveTo>
                  <a:pt x="0" y="149351"/>
                </a:moveTo>
                <a:lnTo>
                  <a:pt x="1066800" y="149351"/>
                </a:lnTo>
                <a:lnTo>
                  <a:pt x="10668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00" y="5382767"/>
            <a:ext cx="3048000" cy="146685"/>
          </a:xfrm>
          <a:custGeom>
            <a:avLst/>
            <a:gdLst/>
            <a:ahLst/>
            <a:cxnLst/>
            <a:rect l="l" t="t" r="r" b="b"/>
            <a:pathLst>
              <a:path w="3048000" h="146685">
                <a:moveTo>
                  <a:pt x="0" y="146303"/>
                </a:moveTo>
                <a:lnTo>
                  <a:pt x="3048000" y="146303"/>
                </a:lnTo>
                <a:lnTo>
                  <a:pt x="30480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5800" y="5547359"/>
            <a:ext cx="1371600" cy="146685"/>
          </a:xfrm>
          <a:custGeom>
            <a:avLst/>
            <a:gdLst/>
            <a:ahLst/>
            <a:cxnLst/>
            <a:rect l="l" t="t" r="r" b="b"/>
            <a:pathLst>
              <a:path w="1371600" h="146685">
                <a:moveTo>
                  <a:pt x="0" y="146303"/>
                </a:moveTo>
                <a:lnTo>
                  <a:pt x="1371600" y="146303"/>
                </a:lnTo>
                <a:lnTo>
                  <a:pt x="13716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5800" y="5711952"/>
            <a:ext cx="76200" cy="146685"/>
          </a:xfrm>
          <a:custGeom>
            <a:avLst/>
            <a:gdLst/>
            <a:ahLst/>
            <a:cxnLst/>
            <a:rect l="l" t="t" r="r" b="b"/>
            <a:pathLst>
              <a:path w="76200" h="146685">
                <a:moveTo>
                  <a:pt x="0" y="146303"/>
                </a:moveTo>
                <a:lnTo>
                  <a:pt x="76200" y="146303"/>
                </a:lnTo>
                <a:lnTo>
                  <a:pt x="76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5800" y="5876544"/>
            <a:ext cx="1600200" cy="149860"/>
          </a:xfrm>
          <a:custGeom>
            <a:avLst/>
            <a:gdLst/>
            <a:ahLst/>
            <a:cxnLst/>
            <a:rect l="l" t="t" r="r" b="b"/>
            <a:pathLst>
              <a:path w="1600200" h="149860">
                <a:moveTo>
                  <a:pt x="0" y="149351"/>
                </a:moveTo>
                <a:lnTo>
                  <a:pt x="1600200" y="149351"/>
                </a:lnTo>
                <a:lnTo>
                  <a:pt x="16002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5800" y="6044184"/>
            <a:ext cx="1066800" cy="146685"/>
          </a:xfrm>
          <a:custGeom>
            <a:avLst/>
            <a:gdLst/>
            <a:ahLst/>
            <a:cxnLst/>
            <a:rect l="l" t="t" r="r" b="b"/>
            <a:pathLst>
              <a:path w="1066800" h="146685">
                <a:moveTo>
                  <a:pt x="0" y="146303"/>
                </a:moveTo>
                <a:lnTo>
                  <a:pt x="1066800" y="146303"/>
                </a:lnTo>
                <a:lnTo>
                  <a:pt x="10668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5800" y="6208776"/>
            <a:ext cx="3048000" cy="146685"/>
          </a:xfrm>
          <a:custGeom>
            <a:avLst/>
            <a:gdLst/>
            <a:ahLst/>
            <a:cxnLst/>
            <a:rect l="l" t="t" r="r" b="b"/>
            <a:pathLst>
              <a:path w="3048000" h="146685">
                <a:moveTo>
                  <a:pt x="0" y="146303"/>
                </a:moveTo>
                <a:lnTo>
                  <a:pt x="3048000" y="146303"/>
                </a:lnTo>
                <a:lnTo>
                  <a:pt x="30480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5800" y="6373367"/>
            <a:ext cx="1371600" cy="149860"/>
          </a:xfrm>
          <a:custGeom>
            <a:avLst/>
            <a:gdLst/>
            <a:ahLst/>
            <a:cxnLst/>
            <a:rect l="l" t="t" r="r" b="b"/>
            <a:pathLst>
              <a:path w="1371600" h="149859">
                <a:moveTo>
                  <a:pt x="0" y="149351"/>
                </a:moveTo>
                <a:lnTo>
                  <a:pt x="1371600" y="149351"/>
                </a:lnTo>
                <a:lnTo>
                  <a:pt x="13716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5800" y="6541007"/>
            <a:ext cx="76200" cy="146685"/>
          </a:xfrm>
          <a:custGeom>
            <a:avLst/>
            <a:gdLst/>
            <a:ahLst/>
            <a:cxnLst/>
            <a:rect l="l" t="t" r="r" b="b"/>
            <a:pathLst>
              <a:path w="76200" h="146684">
                <a:moveTo>
                  <a:pt x="0" y="146304"/>
                </a:moveTo>
                <a:lnTo>
                  <a:pt x="76200" y="146304"/>
                </a:lnTo>
                <a:lnTo>
                  <a:pt x="76200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5800" y="6705600"/>
            <a:ext cx="990600" cy="146685"/>
          </a:xfrm>
          <a:custGeom>
            <a:avLst/>
            <a:gdLst/>
            <a:ahLst/>
            <a:cxnLst/>
            <a:rect l="l" t="t" r="r" b="b"/>
            <a:pathLst>
              <a:path w="990600" h="146684">
                <a:moveTo>
                  <a:pt x="0" y="146304"/>
                </a:moveTo>
                <a:lnTo>
                  <a:pt x="990600" y="146304"/>
                </a:lnTo>
                <a:lnTo>
                  <a:pt x="990600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5800" y="6870192"/>
            <a:ext cx="1676400" cy="146685"/>
          </a:xfrm>
          <a:custGeom>
            <a:avLst/>
            <a:gdLst/>
            <a:ahLst/>
            <a:cxnLst/>
            <a:rect l="l" t="t" r="r" b="b"/>
            <a:pathLst>
              <a:path w="1676400" h="146684">
                <a:moveTo>
                  <a:pt x="0" y="146303"/>
                </a:moveTo>
                <a:lnTo>
                  <a:pt x="1676400" y="146303"/>
                </a:lnTo>
                <a:lnTo>
                  <a:pt x="16764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5800" y="7034783"/>
            <a:ext cx="2819400" cy="149860"/>
          </a:xfrm>
          <a:custGeom>
            <a:avLst/>
            <a:gdLst/>
            <a:ahLst/>
            <a:cxnLst/>
            <a:rect l="l" t="t" r="r" b="b"/>
            <a:pathLst>
              <a:path w="2819400" h="149859">
                <a:moveTo>
                  <a:pt x="0" y="149351"/>
                </a:moveTo>
                <a:lnTo>
                  <a:pt x="2819400" y="149351"/>
                </a:lnTo>
                <a:lnTo>
                  <a:pt x="28194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5800" y="7202423"/>
            <a:ext cx="2819400" cy="146685"/>
          </a:xfrm>
          <a:custGeom>
            <a:avLst/>
            <a:gdLst/>
            <a:ahLst/>
            <a:cxnLst/>
            <a:rect l="l" t="t" r="r" b="b"/>
            <a:pathLst>
              <a:path w="2819400" h="146684">
                <a:moveTo>
                  <a:pt x="0" y="146303"/>
                </a:moveTo>
                <a:lnTo>
                  <a:pt x="2819400" y="146303"/>
                </a:lnTo>
                <a:lnTo>
                  <a:pt x="28194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5800" y="7367016"/>
            <a:ext cx="2743200" cy="146685"/>
          </a:xfrm>
          <a:custGeom>
            <a:avLst/>
            <a:gdLst/>
            <a:ahLst/>
            <a:cxnLst/>
            <a:rect l="l" t="t" r="r" b="b"/>
            <a:pathLst>
              <a:path w="2743200" h="146684">
                <a:moveTo>
                  <a:pt x="0" y="146304"/>
                </a:moveTo>
                <a:lnTo>
                  <a:pt x="2743200" y="146304"/>
                </a:lnTo>
                <a:lnTo>
                  <a:pt x="2743200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5800" y="7531607"/>
            <a:ext cx="2743200" cy="149860"/>
          </a:xfrm>
          <a:custGeom>
            <a:avLst/>
            <a:gdLst/>
            <a:ahLst/>
            <a:cxnLst/>
            <a:rect l="l" t="t" r="r" b="b"/>
            <a:pathLst>
              <a:path w="2743200" h="149859">
                <a:moveTo>
                  <a:pt x="0" y="149352"/>
                </a:moveTo>
                <a:lnTo>
                  <a:pt x="2743200" y="149352"/>
                </a:lnTo>
                <a:lnTo>
                  <a:pt x="2743200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5800" y="7699247"/>
            <a:ext cx="76200" cy="146685"/>
          </a:xfrm>
          <a:custGeom>
            <a:avLst/>
            <a:gdLst/>
            <a:ahLst/>
            <a:cxnLst/>
            <a:rect l="l" t="t" r="r" b="b"/>
            <a:pathLst>
              <a:path w="76200" h="146684">
                <a:moveTo>
                  <a:pt x="0" y="146303"/>
                </a:moveTo>
                <a:lnTo>
                  <a:pt x="76200" y="146303"/>
                </a:lnTo>
                <a:lnTo>
                  <a:pt x="76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5800" y="7863840"/>
            <a:ext cx="1676400" cy="146685"/>
          </a:xfrm>
          <a:custGeom>
            <a:avLst/>
            <a:gdLst/>
            <a:ahLst/>
            <a:cxnLst/>
            <a:rect l="l" t="t" r="r" b="b"/>
            <a:pathLst>
              <a:path w="1676400" h="146684">
                <a:moveTo>
                  <a:pt x="0" y="146303"/>
                </a:moveTo>
                <a:lnTo>
                  <a:pt x="1676400" y="146303"/>
                </a:lnTo>
                <a:lnTo>
                  <a:pt x="16764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5800" y="8028431"/>
            <a:ext cx="76200" cy="146685"/>
          </a:xfrm>
          <a:custGeom>
            <a:avLst/>
            <a:gdLst/>
            <a:ahLst/>
            <a:cxnLst/>
            <a:rect l="l" t="t" r="r" b="b"/>
            <a:pathLst>
              <a:path w="76200" h="146684">
                <a:moveTo>
                  <a:pt x="0" y="146304"/>
                </a:moveTo>
                <a:lnTo>
                  <a:pt x="76200" y="146304"/>
                </a:lnTo>
                <a:lnTo>
                  <a:pt x="76200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5800" y="8193023"/>
            <a:ext cx="1295400" cy="149860"/>
          </a:xfrm>
          <a:custGeom>
            <a:avLst/>
            <a:gdLst/>
            <a:ahLst/>
            <a:cxnLst/>
            <a:rect l="l" t="t" r="r" b="b"/>
            <a:pathLst>
              <a:path w="1295400" h="149859">
                <a:moveTo>
                  <a:pt x="0" y="149351"/>
                </a:moveTo>
                <a:lnTo>
                  <a:pt x="1295400" y="149351"/>
                </a:lnTo>
                <a:lnTo>
                  <a:pt x="12954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5800" y="8360664"/>
            <a:ext cx="1828800" cy="146685"/>
          </a:xfrm>
          <a:custGeom>
            <a:avLst/>
            <a:gdLst/>
            <a:ahLst/>
            <a:cxnLst/>
            <a:rect l="l" t="t" r="r" b="b"/>
            <a:pathLst>
              <a:path w="1828800" h="146684">
                <a:moveTo>
                  <a:pt x="0" y="146304"/>
                </a:moveTo>
                <a:lnTo>
                  <a:pt x="1828800" y="146304"/>
                </a:lnTo>
                <a:lnTo>
                  <a:pt x="1828800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5800" y="8525256"/>
            <a:ext cx="76200" cy="146685"/>
          </a:xfrm>
          <a:custGeom>
            <a:avLst/>
            <a:gdLst/>
            <a:ahLst/>
            <a:cxnLst/>
            <a:rect l="l" t="t" r="r" b="b"/>
            <a:pathLst>
              <a:path w="76200" h="146684">
                <a:moveTo>
                  <a:pt x="0" y="146304"/>
                </a:moveTo>
                <a:lnTo>
                  <a:pt x="76200" y="146304"/>
                </a:lnTo>
                <a:lnTo>
                  <a:pt x="76200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5800" y="8689847"/>
            <a:ext cx="990600" cy="146685"/>
          </a:xfrm>
          <a:custGeom>
            <a:avLst/>
            <a:gdLst/>
            <a:ahLst/>
            <a:cxnLst/>
            <a:rect l="l" t="t" r="r" b="b"/>
            <a:pathLst>
              <a:path w="990600" h="146684">
                <a:moveTo>
                  <a:pt x="0" y="146303"/>
                </a:moveTo>
                <a:lnTo>
                  <a:pt x="990600" y="146303"/>
                </a:lnTo>
                <a:lnTo>
                  <a:pt x="9906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5800" y="8854440"/>
            <a:ext cx="76200" cy="149860"/>
          </a:xfrm>
          <a:custGeom>
            <a:avLst/>
            <a:gdLst/>
            <a:ahLst/>
            <a:cxnLst/>
            <a:rect l="l" t="t" r="r" b="b"/>
            <a:pathLst>
              <a:path w="76200" h="149859">
                <a:moveTo>
                  <a:pt x="0" y="149351"/>
                </a:moveTo>
                <a:lnTo>
                  <a:pt x="76200" y="149351"/>
                </a:lnTo>
                <a:lnTo>
                  <a:pt x="762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73100" y="499262"/>
            <a:ext cx="3072765" cy="850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b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20" dirty="0">
                <a:latin typeface="Arial"/>
                <a:cs typeface="Arial"/>
              </a:rPr>
              <a:t>ig</a:t>
            </a:r>
            <a:r>
              <a:rPr sz="1000" b="1" spc="5" dirty="0">
                <a:latin typeface="Arial"/>
                <a:cs typeface="Arial"/>
              </a:rPr>
              <a:t>u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spc="-20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g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Bas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c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spc="-20" dirty="0">
                <a:latin typeface="Arial"/>
                <a:cs typeface="Arial"/>
              </a:rPr>
              <a:t>g</a:t>
            </a: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35" dirty="0">
                <a:latin typeface="Arial"/>
                <a:cs typeface="Arial"/>
              </a:rPr>
              <a:t>A</a:t>
            </a:r>
            <a:r>
              <a:rPr sz="1000" b="1" spc="-10" dirty="0">
                <a:latin typeface="Arial"/>
                <a:cs typeface="Arial"/>
              </a:rPr>
              <a:t>re</a:t>
            </a:r>
            <a:r>
              <a:rPr sz="1000" b="1" dirty="0">
                <a:latin typeface="Arial"/>
                <a:cs typeface="Arial"/>
              </a:rPr>
              <a:t>a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5" dirty="0">
                <a:latin typeface="Arial"/>
                <a:cs typeface="Arial"/>
              </a:rPr>
              <a:t>SP</a:t>
            </a:r>
            <a:r>
              <a:rPr sz="1000" b="1" spc="5" dirty="0">
                <a:latin typeface="Arial"/>
                <a:cs typeface="Arial"/>
              </a:rPr>
              <a:t>F</a:t>
            </a:r>
            <a:r>
              <a:rPr sz="1000" b="1" spc="-10" dirty="0">
                <a:latin typeface="Arial"/>
                <a:cs typeface="Arial"/>
              </a:rPr>
              <a:t>v2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000" spc="-5" dirty="0">
                <a:latin typeface="Courier New"/>
                <a:cs typeface="Courier New"/>
              </a:rPr>
              <a:t>memory-siz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iome</a:t>
            </a:r>
            <a:r>
              <a:rPr sz="1000" dirty="0">
                <a:latin typeface="Courier New"/>
                <a:cs typeface="Courier New"/>
              </a:rPr>
              <a:t>m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15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12700" marR="1604645">
              <a:lnSpc>
                <a:spcPct val="108000"/>
              </a:lnSpc>
              <a:spcBef>
                <a:spcPts val="25"/>
              </a:spcBef>
            </a:pPr>
            <a:r>
              <a:rPr sz="1000" spc="-5" dirty="0">
                <a:latin typeface="Courier New"/>
                <a:cs typeface="Courier New"/>
              </a:rPr>
              <a:t>n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domai</a:t>
            </a:r>
            <a:r>
              <a:rPr sz="1000" dirty="0">
                <a:latin typeface="Courier New"/>
                <a:cs typeface="Courier New"/>
              </a:rPr>
              <a:t>n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looku</a:t>
            </a:r>
            <a:r>
              <a:rPr sz="1000" dirty="0">
                <a:latin typeface="Courier New"/>
                <a:cs typeface="Courier New"/>
              </a:rPr>
              <a:t>p </a:t>
            </a:r>
            <a:r>
              <a:rPr sz="1000" spc="-5" dirty="0">
                <a:latin typeface="Courier New"/>
                <a:cs typeface="Courier New"/>
              </a:rPr>
              <a:t>i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cef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n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ipv</a:t>
            </a:r>
            <a:r>
              <a:rPr sz="1000" dirty="0">
                <a:latin typeface="Courier New"/>
                <a:cs typeface="Courier New"/>
              </a:rPr>
              <a:t>6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cef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multilin</a:t>
            </a:r>
            <a:r>
              <a:rPr sz="1000" dirty="0">
                <a:latin typeface="Courier New"/>
                <a:cs typeface="Courier New"/>
              </a:rPr>
              <a:t>k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bundle-nam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authenticated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interfac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Loopback0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i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addres</a:t>
            </a:r>
            <a:r>
              <a:rPr sz="1000" dirty="0">
                <a:latin typeface="Courier New"/>
                <a:cs typeface="Courier New"/>
              </a:rPr>
              <a:t>s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1.1.1.</a:t>
            </a:r>
            <a:r>
              <a:rPr sz="1000" dirty="0">
                <a:latin typeface="Courier New"/>
                <a:cs typeface="Courier New"/>
              </a:rPr>
              <a:t>1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255.255.255.255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88265" marR="308610" indent="-76200">
              <a:lnSpc>
                <a:spcPct val="108000"/>
              </a:lnSpc>
            </a:pPr>
            <a:r>
              <a:rPr sz="1000" spc="-5" dirty="0">
                <a:latin typeface="Courier New"/>
                <a:cs typeface="Courier New"/>
              </a:rPr>
              <a:t>interfac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Embedded</a:t>
            </a:r>
            <a:r>
              <a:rPr sz="1000" dirty="0">
                <a:latin typeface="Courier New"/>
                <a:cs typeface="Courier New"/>
              </a:rPr>
              <a:t>-</a:t>
            </a:r>
            <a:r>
              <a:rPr sz="1000" spc="-5" dirty="0">
                <a:latin typeface="Courier New"/>
                <a:cs typeface="Courier New"/>
              </a:rPr>
              <a:t>Service-Engine0/0 n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address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shutdown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interfac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GigabitEthernet0/0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i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addres</a:t>
            </a:r>
            <a:r>
              <a:rPr sz="1000" dirty="0">
                <a:latin typeface="Courier New"/>
                <a:cs typeface="Courier New"/>
              </a:rPr>
              <a:t>s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192.168.1.</a:t>
            </a:r>
            <a:r>
              <a:rPr sz="1000" dirty="0">
                <a:latin typeface="Courier New"/>
                <a:cs typeface="Courier New"/>
              </a:rPr>
              <a:t>1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255.255.255.0</a:t>
            </a:r>
            <a:endParaRPr sz="1000">
              <a:latin typeface="Courier New"/>
              <a:cs typeface="Courier New"/>
            </a:endParaRPr>
          </a:p>
          <a:p>
            <a:pPr marL="88265" marR="2137410">
              <a:lnSpc>
                <a:spcPts val="1320"/>
              </a:lnSpc>
              <a:spcBef>
                <a:spcPts val="40"/>
              </a:spcBef>
            </a:pPr>
            <a:r>
              <a:rPr sz="1000" spc="-5" dirty="0">
                <a:latin typeface="Courier New"/>
                <a:cs typeface="Courier New"/>
              </a:rPr>
              <a:t>duple</a:t>
            </a:r>
            <a:r>
              <a:rPr sz="1000" dirty="0">
                <a:latin typeface="Courier New"/>
                <a:cs typeface="Courier New"/>
              </a:rPr>
              <a:t>x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auto spee</a:t>
            </a:r>
            <a:r>
              <a:rPr sz="1000" dirty="0">
                <a:latin typeface="Courier New"/>
                <a:cs typeface="Courier New"/>
              </a:rPr>
              <a:t>d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auto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88265" marR="918844" indent="-76200">
              <a:lnSpc>
                <a:spcPts val="1320"/>
              </a:lnSpc>
              <a:spcBef>
                <a:spcPts val="40"/>
              </a:spcBef>
            </a:pPr>
            <a:r>
              <a:rPr sz="1000" spc="-5" dirty="0">
                <a:latin typeface="Courier New"/>
                <a:cs typeface="Courier New"/>
              </a:rPr>
              <a:t>interfac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GigabitEthernet0/1 n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address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spcBef>
                <a:spcPts val="30"/>
              </a:spcBef>
            </a:pPr>
            <a:r>
              <a:rPr sz="1000" spc="-5" dirty="0">
                <a:latin typeface="Courier New"/>
                <a:cs typeface="Courier New"/>
              </a:rPr>
              <a:t>shutdown</a:t>
            </a:r>
            <a:endParaRPr sz="1000">
              <a:latin typeface="Courier New"/>
              <a:cs typeface="Courier New"/>
            </a:endParaRPr>
          </a:p>
          <a:p>
            <a:pPr marL="88265" marR="2137410">
              <a:lnSpc>
                <a:spcPct val="108000"/>
              </a:lnSpc>
            </a:pPr>
            <a:r>
              <a:rPr sz="1000" spc="-5" dirty="0">
                <a:latin typeface="Courier New"/>
                <a:cs typeface="Courier New"/>
              </a:rPr>
              <a:t>duple</a:t>
            </a:r>
            <a:r>
              <a:rPr sz="1000" dirty="0">
                <a:latin typeface="Courier New"/>
                <a:cs typeface="Courier New"/>
              </a:rPr>
              <a:t>x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auto spee</a:t>
            </a:r>
            <a:r>
              <a:rPr sz="1000" dirty="0">
                <a:latin typeface="Courier New"/>
                <a:cs typeface="Courier New"/>
              </a:rPr>
              <a:t>d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auto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88265" marR="1452245" indent="-76200">
              <a:lnSpc>
                <a:spcPct val="108000"/>
              </a:lnSpc>
            </a:pPr>
            <a:r>
              <a:rPr sz="1000" spc="-5" dirty="0">
                <a:latin typeface="Courier New"/>
                <a:cs typeface="Courier New"/>
              </a:rPr>
              <a:t>interfac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Serial0/0/0 bandwidt</a:t>
            </a:r>
            <a:r>
              <a:rPr sz="1000" dirty="0">
                <a:latin typeface="Courier New"/>
                <a:cs typeface="Courier New"/>
              </a:rPr>
              <a:t>h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128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spcBef>
                <a:spcPts val="120"/>
              </a:spcBef>
            </a:pPr>
            <a:r>
              <a:rPr sz="1000" spc="-5" dirty="0">
                <a:latin typeface="Courier New"/>
                <a:cs typeface="Courier New"/>
              </a:rPr>
              <a:t>i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addres</a:t>
            </a:r>
            <a:r>
              <a:rPr sz="1000" dirty="0">
                <a:latin typeface="Courier New"/>
                <a:cs typeface="Courier New"/>
              </a:rPr>
              <a:t>s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192.168.12.</a:t>
            </a:r>
            <a:r>
              <a:rPr sz="1000" dirty="0">
                <a:latin typeface="Courier New"/>
                <a:cs typeface="Courier New"/>
              </a:rPr>
              <a:t>1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255.255.255.252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cloc</a:t>
            </a:r>
            <a:r>
              <a:rPr sz="1000" dirty="0">
                <a:latin typeface="Courier New"/>
                <a:cs typeface="Courier New"/>
              </a:rPr>
              <a:t>k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rat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128000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88265" marR="1452245" indent="-76200">
              <a:lnSpc>
                <a:spcPts val="1320"/>
              </a:lnSpc>
              <a:spcBef>
                <a:spcPts val="40"/>
              </a:spcBef>
            </a:pPr>
            <a:r>
              <a:rPr sz="1000" spc="-5" dirty="0">
                <a:latin typeface="Courier New"/>
                <a:cs typeface="Courier New"/>
              </a:rPr>
              <a:t>interfac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Serial0/0/1 bandwidt</a:t>
            </a:r>
            <a:r>
              <a:rPr sz="1000" dirty="0">
                <a:latin typeface="Courier New"/>
                <a:cs typeface="Courier New"/>
              </a:rPr>
              <a:t>h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128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spcBef>
                <a:spcPts val="30"/>
              </a:spcBef>
            </a:pPr>
            <a:r>
              <a:rPr sz="1000" spc="-5" dirty="0">
                <a:latin typeface="Courier New"/>
                <a:cs typeface="Courier New"/>
              </a:rPr>
              <a:t>i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addres</a:t>
            </a:r>
            <a:r>
              <a:rPr sz="1000" dirty="0">
                <a:latin typeface="Courier New"/>
                <a:cs typeface="Courier New"/>
              </a:rPr>
              <a:t>s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192.168.13.</a:t>
            </a:r>
            <a:r>
              <a:rPr sz="1000" dirty="0">
                <a:latin typeface="Courier New"/>
                <a:cs typeface="Courier New"/>
              </a:rPr>
              <a:t>1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255.255.255.252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i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osp</a:t>
            </a:r>
            <a:r>
              <a:rPr sz="1000" dirty="0">
                <a:latin typeface="Courier New"/>
                <a:cs typeface="Courier New"/>
              </a:rPr>
              <a:t>f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cos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156</a:t>
            </a:r>
            <a:r>
              <a:rPr sz="1000" dirty="0">
                <a:latin typeface="Courier New"/>
                <a:cs typeface="Courier New"/>
              </a:rPr>
              <a:t>5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route</a:t>
            </a:r>
            <a:r>
              <a:rPr sz="1000" dirty="0">
                <a:latin typeface="Courier New"/>
                <a:cs typeface="Courier New"/>
              </a:rPr>
              <a:t>r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osp</a:t>
            </a:r>
            <a:r>
              <a:rPr sz="1000" dirty="0">
                <a:latin typeface="Courier New"/>
                <a:cs typeface="Courier New"/>
              </a:rPr>
              <a:t>f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router-i</a:t>
            </a:r>
            <a:r>
              <a:rPr sz="1000" dirty="0">
                <a:latin typeface="Courier New"/>
                <a:cs typeface="Courier New"/>
              </a:rPr>
              <a:t>d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11.11.11.11</a:t>
            </a:r>
            <a:endParaRPr sz="1000">
              <a:latin typeface="Courier New"/>
              <a:cs typeface="Courier New"/>
            </a:endParaRPr>
          </a:p>
          <a:p>
            <a:pPr marL="88265" marR="232410">
              <a:lnSpc>
                <a:spcPts val="1320"/>
              </a:lnSpc>
              <a:spcBef>
                <a:spcPts val="40"/>
              </a:spcBef>
            </a:pPr>
            <a:r>
              <a:rPr sz="1000" spc="-5" dirty="0">
                <a:latin typeface="Courier New"/>
                <a:cs typeface="Courier New"/>
              </a:rPr>
              <a:t>passive-interfac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GigabitEthernet0/0 networ</a:t>
            </a:r>
            <a:r>
              <a:rPr sz="1000" dirty="0">
                <a:latin typeface="Courier New"/>
                <a:cs typeface="Courier New"/>
              </a:rPr>
              <a:t>k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192.168.1.</a:t>
            </a:r>
            <a:r>
              <a:rPr sz="1000" dirty="0">
                <a:latin typeface="Courier New"/>
                <a:cs typeface="Courier New"/>
              </a:rPr>
              <a:t>0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0.0.0.25</a:t>
            </a:r>
            <a:r>
              <a:rPr sz="1000" dirty="0">
                <a:latin typeface="Courier New"/>
                <a:cs typeface="Courier New"/>
              </a:rPr>
              <a:t>5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are</a:t>
            </a:r>
            <a:r>
              <a:rPr sz="1000" dirty="0">
                <a:latin typeface="Courier New"/>
                <a:cs typeface="Courier New"/>
              </a:rPr>
              <a:t>a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0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spcBef>
                <a:spcPts val="30"/>
              </a:spcBef>
            </a:pPr>
            <a:r>
              <a:rPr sz="1000" spc="-5" dirty="0">
                <a:latin typeface="Courier New"/>
                <a:cs typeface="Courier New"/>
              </a:rPr>
              <a:t>networ</a:t>
            </a:r>
            <a:r>
              <a:rPr sz="1000" dirty="0">
                <a:latin typeface="Courier New"/>
                <a:cs typeface="Courier New"/>
              </a:rPr>
              <a:t>k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192.168.12.</a:t>
            </a:r>
            <a:r>
              <a:rPr sz="1000" dirty="0">
                <a:latin typeface="Courier New"/>
                <a:cs typeface="Courier New"/>
              </a:rPr>
              <a:t>0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0.0.0.</a:t>
            </a:r>
            <a:r>
              <a:rPr sz="1000" dirty="0">
                <a:latin typeface="Courier New"/>
                <a:cs typeface="Courier New"/>
              </a:rPr>
              <a:t>3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are</a:t>
            </a:r>
            <a:r>
              <a:rPr sz="1000" dirty="0">
                <a:latin typeface="Courier New"/>
                <a:cs typeface="Courier New"/>
              </a:rPr>
              <a:t>a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0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networ</a:t>
            </a:r>
            <a:r>
              <a:rPr sz="1000" dirty="0">
                <a:latin typeface="Courier New"/>
                <a:cs typeface="Courier New"/>
              </a:rPr>
              <a:t>k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192.168.13.</a:t>
            </a:r>
            <a:r>
              <a:rPr sz="1000" dirty="0">
                <a:latin typeface="Courier New"/>
                <a:cs typeface="Courier New"/>
              </a:rPr>
              <a:t>0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0.0.0.</a:t>
            </a:r>
            <a:r>
              <a:rPr sz="1000" dirty="0">
                <a:latin typeface="Courier New"/>
                <a:cs typeface="Courier New"/>
              </a:rPr>
              <a:t>3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are</a:t>
            </a:r>
            <a:r>
              <a:rPr sz="1000" dirty="0">
                <a:latin typeface="Courier New"/>
                <a:cs typeface="Courier New"/>
              </a:rPr>
              <a:t>a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i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5" dirty="0">
                <a:latin typeface="Courier New"/>
                <a:cs typeface="Courier New"/>
              </a:rPr>
              <a:t> forward-protoco</a:t>
            </a:r>
            <a:r>
              <a:rPr sz="1000" dirty="0">
                <a:latin typeface="Courier New"/>
                <a:cs typeface="Courier New"/>
              </a:rPr>
              <a:t>l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nd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n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htt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server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5" dirty="0">
                <a:latin typeface="Courier New"/>
                <a:cs typeface="Courier New"/>
              </a:rPr>
              <a:t>n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htt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secure-server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control-plane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-15" dirty="0"/>
              <a:t> </a:t>
            </a:r>
            <a:r>
              <a:rPr spc="5" dirty="0"/>
              <a:t>2</a:t>
            </a:r>
            <a:r>
              <a:rPr spc="-15" dirty="0"/>
              <a:t>0</a:t>
            </a:r>
            <a:r>
              <a:rPr spc="5" dirty="0"/>
              <a:t>1</a:t>
            </a:r>
            <a:r>
              <a:rPr spc="-5" dirty="0"/>
              <a:t>7</a:t>
            </a:r>
            <a:r>
              <a:rPr spc="-20" dirty="0"/>
              <a:t> </a:t>
            </a:r>
            <a:r>
              <a:rPr spc="15" dirty="0"/>
              <a:t>C</a:t>
            </a:r>
            <a:r>
              <a:rPr spc="-15" dirty="0"/>
              <a:t>i</a:t>
            </a:r>
            <a:r>
              <a:rPr spc="0" dirty="0"/>
              <a:t>s</a:t>
            </a:r>
            <a:r>
              <a:rPr spc="25" dirty="0"/>
              <a:t>c</a:t>
            </a:r>
            <a:r>
              <a:rPr spc="-5" dirty="0"/>
              <a:t>o</a:t>
            </a:r>
            <a:r>
              <a:rPr spc="-20" dirty="0"/>
              <a:t> </a:t>
            </a:r>
            <a:r>
              <a:rPr spc="-15" dirty="0"/>
              <a:t>an</a:t>
            </a:r>
            <a:r>
              <a:rPr spc="5" dirty="0"/>
              <a:t>d/</a:t>
            </a:r>
            <a:r>
              <a:rPr spc="-40" dirty="0"/>
              <a:t>o</a:t>
            </a:r>
            <a:r>
              <a:rPr spc="-5" dirty="0"/>
              <a:t>r</a:t>
            </a:r>
            <a:r>
              <a:rPr spc="15" dirty="0"/>
              <a:t> </a:t>
            </a:r>
            <a:r>
              <a:rPr spc="-15" dirty="0"/>
              <a:t>i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-40" dirty="0"/>
              <a:t>a</a:t>
            </a:r>
            <a:r>
              <a:rPr spc="5" dirty="0"/>
              <a:t>ff</a:t>
            </a:r>
            <a:r>
              <a:rPr spc="-15" dirty="0"/>
              <a:t>il</a:t>
            </a:r>
            <a:r>
              <a:rPr spc="5" dirty="0"/>
              <a:t>i</a:t>
            </a:r>
            <a:r>
              <a:rPr spc="-15" dirty="0"/>
              <a:t>a</a:t>
            </a:r>
            <a:r>
              <a:rPr spc="5" dirty="0"/>
              <a:t>t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5" dirty="0"/>
              <a:t>A</a:t>
            </a:r>
            <a:r>
              <a:rPr spc="-15" dirty="0"/>
              <a:t>l</a:t>
            </a:r>
            <a:r>
              <a:rPr spc="-5" dirty="0"/>
              <a:t>l</a:t>
            </a:r>
            <a:r>
              <a:rPr spc="-15" dirty="0"/>
              <a:t> </a:t>
            </a:r>
            <a:r>
              <a:rPr spc="10" dirty="0"/>
              <a:t>r</a:t>
            </a:r>
            <a:r>
              <a:rPr spc="-15" dirty="0"/>
              <a:t>i</a:t>
            </a:r>
            <a:r>
              <a:rPr spc="5" dirty="0"/>
              <a:t>g</a:t>
            </a:r>
            <a:r>
              <a:rPr spc="-15" dirty="0"/>
              <a:t>h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15" dirty="0"/>
              <a:t>e</a:t>
            </a:r>
            <a:r>
              <a:rPr spc="10" dirty="0"/>
              <a:t>r</a:t>
            </a:r>
            <a:r>
              <a:rPr spc="-20" dirty="0"/>
              <a:t>v</a:t>
            </a:r>
            <a:r>
              <a:rPr spc="-15" dirty="0"/>
              <a:t>e</a:t>
            </a:r>
            <a:r>
              <a:rPr spc="5" dirty="0"/>
              <a:t>d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10" dirty="0"/>
              <a:t>T</a:t>
            </a:r>
            <a:r>
              <a:rPr spc="-15" dirty="0"/>
              <a:t>hi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5" dirty="0"/>
              <a:t>d</a:t>
            </a:r>
            <a:r>
              <a:rPr spc="-40" dirty="0"/>
              <a:t>o</a:t>
            </a:r>
            <a:r>
              <a:rPr spc="25" dirty="0"/>
              <a:t>c</a:t>
            </a:r>
            <a:r>
              <a:rPr spc="-15" dirty="0"/>
              <a:t>u</a:t>
            </a:r>
            <a:r>
              <a:rPr dirty="0"/>
              <a:t>m</a:t>
            </a:r>
            <a:r>
              <a:rPr spc="-15" dirty="0"/>
              <a:t>e</a:t>
            </a:r>
            <a:r>
              <a:rPr spc="5" dirty="0"/>
              <a:t>n</a:t>
            </a:r>
            <a:r>
              <a:rPr spc="-5" dirty="0"/>
              <a:t>t</a:t>
            </a:r>
            <a:r>
              <a:rPr spc="-15" dirty="0"/>
              <a:t> </a:t>
            </a:r>
            <a:r>
              <a:rPr spc="5" dirty="0"/>
              <a:t>i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-10" dirty="0"/>
              <a:t>C</a:t>
            </a:r>
            <a:r>
              <a:rPr spc="-15" dirty="0"/>
              <a:t>i</a:t>
            </a:r>
            <a:r>
              <a:rPr spc="0" dirty="0"/>
              <a:t>sc</a:t>
            </a:r>
            <a:r>
              <a:rPr spc="-5" dirty="0"/>
              <a:t>o</a:t>
            </a:r>
            <a:r>
              <a:rPr spc="-15" dirty="0"/>
              <a:t> P</a:t>
            </a:r>
            <a:r>
              <a:rPr spc="5" dirty="0"/>
              <a:t>u</a:t>
            </a:r>
            <a:r>
              <a:rPr spc="-15" dirty="0"/>
              <a:t>b</a:t>
            </a:r>
            <a:r>
              <a:rPr spc="5" dirty="0"/>
              <a:t>l</a:t>
            </a:r>
            <a:r>
              <a:rPr spc="-15" dirty="0"/>
              <a:t>i</a:t>
            </a:r>
            <a:r>
              <a:rPr spc="0" dirty="0"/>
              <a:t>c</a:t>
            </a:r>
            <a:r>
              <a:rPr spc="-5" dirty="0"/>
              <a:t>.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P</a:t>
            </a:r>
            <a:r>
              <a:rPr spc="-40" dirty="0"/>
              <a:t>a</a:t>
            </a:r>
            <a:r>
              <a:rPr spc="5" dirty="0"/>
              <a:t>g</a:t>
            </a:r>
            <a:r>
              <a:rPr spc="-5" dirty="0"/>
              <a:t>e</a:t>
            </a:r>
            <a:r>
              <a:rPr spc="5" dirty="0"/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23</a:t>
            </a:fld>
            <a:r>
              <a:rPr b="1" spc="5" dirty="0">
                <a:latin typeface="Arial"/>
                <a:cs typeface="Arial"/>
              </a:rPr>
              <a:t> </a:t>
            </a:r>
            <a:r>
              <a:rPr spc="-40" dirty="0"/>
              <a:t>o</a:t>
            </a:r>
            <a:r>
              <a:rPr spc="-5" dirty="0"/>
              <a:t>f</a:t>
            </a:r>
            <a:r>
              <a:rPr spc="35" dirty="0"/>
              <a:t> </a:t>
            </a:r>
            <a:r>
              <a:rPr b="1" spc="5" dirty="0">
                <a:latin typeface="Arial"/>
                <a:cs typeface="Arial"/>
              </a:rPr>
              <a:t>28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914400"/>
            <a:ext cx="76200" cy="146685"/>
          </a:xfrm>
          <a:custGeom>
            <a:avLst/>
            <a:gdLst/>
            <a:ahLst/>
            <a:cxnLst/>
            <a:rect l="l" t="t" r="r" b="b"/>
            <a:pathLst>
              <a:path w="76200" h="146684">
                <a:moveTo>
                  <a:pt x="0" y="146303"/>
                </a:moveTo>
                <a:lnTo>
                  <a:pt x="76200" y="146303"/>
                </a:lnTo>
                <a:lnTo>
                  <a:pt x="76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5800" y="1078991"/>
            <a:ext cx="1066800" cy="149860"/>
          </a:xfrm>
          <a:custGeom>
            <a:avLst/>
            <a:gdLst/>
            <a:ahLst/>
            <a:cxnLst/>
            <a:rect l="l" t="t" r="r" b="b"/>
            <a:pathLst>
              <a:path w="1066800" h="149859">
                <a:moveTo>
                  <a:pt x="0" y="149351"/>
                </a:moveTo>
                <a:lnTo>
                  <a:pt x="1066800" y="149351"/>
                </a:lnTo>
                <a:lnTo>
                  <a:pt x="10668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1246632"/>
            <a:ext cx="2743200" cy="146685"/>
          </a:xfrm>
          <a:custGeom>
            <a:avLst/>
            <a:gdLst/>
            <a:ahLst/>
            <a:cxnLst/>
            <a:rect l="l" t="t" r="r" b="b"/>
            <a:pathLst>
              <a:path w="2743200" h="146684">
                <a:moveTo>
                  <a:pt x="0" y="146303"/>
                </a:moveTo>
                <a:lnTo>
                  <a:pt x="2743200" y="146303"/>
                </a:lnTo>
                <a:lnTo>
                  <a:pt x="2743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" y="1411224"/>
            <a:ext cx="152400" cy="146685"/>
          </a:xfrm>
          <a:custGeom>
            <a:avLst/>
            <a:gdLst/>
            <a:ahLst/>
            <a:cxnLst/>
            <a:rect l="l" t="t" r="r" b="b"/>
            <a:pathLst>
              <a:path w="152400" h="146684">
                <a:moveTo>
                  <a:pt x="0" y="146303"/>
                </a:moveTo>
                <a:lnTo>
                  <a:pt x="152400" y="146303"/>
                </a:lnTo>
                <a:lnTo>
                  <a:pt x="1524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" y="1575816"/>
            <a:ext cx="76200" cy="146685"/>
          </a:xfrm>
          <a:custGeom>
            <a:avLst/>
            <a:gdLst/>
            <a:ahLst/>
            <a:cxnLst/>
            <a:rect l="l" t="t" r="r" b="b"/>
            <a:pathLst>
              <a:path w="76200" h="146685">
                <a:moveTo>
                  <a:pt x="0" y="146303"/>
                </a:moveTo>
                <a:lnTo>
                  <a:pt x="76200" y="146303"/>
                </a:lnTo>
                <a:lnTo>
                  <a:pt x="76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" y="1740407"/>
            <a:ext cx="762000" cy="149860"/>
          </a:xfrm>
          <a:custGeom>
            <a:avLst/>
            <a:gdLst/>
            <a:ahLst/>
            <a:cxnLst/>
            <a:rect l="l" t="t" r="r" b="b"/>
            <a:pathLst>
              <a:path w="762000" h="149860">
                <a:moveTo>
                  <a:pt x="0" y="149351"/>
                </a:moveTo>
                <a:lnTo>
                  <a:pt x="762000" y="149351"/>
                </a:lnTo>
                <a:lnTo>
                  <a:pt x="7620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800" y="1908048"/>
            <a:ext cx="1143000" cy="146685"/>
          </a:xfrm>
          <a:custGeom>
            <a:avLst/>
            <a:gdLst/>
            <a:ahLst/>
            <a:cxnLst/>
            <a:rect l="l" t="t" r="r" b="b"/>
            <a:pathLst>
              <a:path w="1143000" h="146685">
                <a:moveTo>
                  <a:pt x="0" y="146303"/>
                </a:moveTo>
                <a:lnTo>
                  <a:pt x="1143000" y="146303"/>
                </a:lnTo>
                <a:lnTo>
                  <a:pt x="11430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800" y="2072639"/>
            <a:ext cx="1524000" cy="146685"/>
          </a:xfrm>
          <a:custGeom>
            <a:avLst/>
            <a:gdLst/>
            <a:ahLst/>
            <a:cxnLst/>
            <a:rect l="l" t="t" r="r" b="b"/>
            <a:pathLst>
              <a:path w="1524000" h="146685">
                <a:moveTo>
                  <a:pt x="0" y="146303"/>
                </a:moveTo>
                <a:lnTo>
                  <a:pt x="1524000" y="146303"/>
                </a:lnTo>
                <a:lnTo>
                  <a:pt x="15240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5800" y="2237232"/>
            <a:ext cx="457200" cy="149860"/>
          </a:xfrm>
          <a:custGeom>
            <a:avLst/>
            <a:gdLst/>
            <a:ahLst/>
            <a:cxnLst/>
            <a:rect l="l" t="t" r="r" b="b"/>
            <a:pathLst>
              <a:path w="457200" h="149860">
                <a:moveTo>
                  <a:pt x="0" y="149351"/>
                </a:moveTo>
                <a:lnTo>
                  <a:pt x="457200" y="149351"/>
                </a:lnTo>
                <a:lnTo>
                  <a:pt x="4572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800" y="2404872"/>
            <a:ext cx="762000" cy="146685"/>
          </a:xfrm>
          <a:custGeom>
            <a:avLst/>
            <a:gdLst/>
            <a:ahLst/>
            <a:cxnLst/>
            <a:rect l="l" t="t" r="r" b="b"/>
            <a:pathLst>
              <a:path w="762000" h="146685">
                <a:moveTo>
                  <a:pt x="0" y="146303"/>
                </a:moveTo>
                <a:lnTo>
                  <a:pt x="762000" y="146303"/>
                </a:lnTo>
                <a:lnTo>
                  <a:pt x="7620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5800" y="2569464"/>
            <a:ext cx="457200" cy="146685"/>
          </a:xfrm>
          <a:custGeom>
            <a:avLst/>
            <a:gdLst/>
            <a:ahLst/>
            <a:cxnLst/>
            <a:rect l="l" t="t" r="r" b="b"/>
            <a:pathLst>
              <a:path w="457200" h="146685">
                <a:moveTo>
                  <a:pt x="0" y="146303"/>
                </a:moveTo>
                <a:lnTo>
                  <a:pt x="457200" y="146303"/>
                </a:lnTo>
                <a:lnTo>
                  <a:pt x="457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5800" y="2734055"/>
            <a:ext cx="1828800" cy="146685"/>
          </a:xfrm>
          <a:custGeom>
            <a:avLst/>
            <a:gdLst/>
            <a:ahLst/>
            <a:cxnLst/>
            <a:rect l="l" t="t" r="r" b="b"/>
            <a:pathLst>
              <a:path w="1828800" h="146685">
                <a:moveTo>
                  <a:pt x="0" y="146303"/>
                </a:moveTo>
                <a:lnTo>
                  <a:pt x="1828800" y="146303"/>
                </a:lnTo>
                <a:lnTo>
                  <a:pt x="18288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5800" y="2898648"/>
            <a:ext cx="609600" cy="149860"/>
          </a:xfrm>
          <a:custGeom>
            <a:avLst/>
            <a:gdLst/>
            <a:ahLst/>
            <a:cxnLst/>
            <a:rect l="l" t="t" r="r" b="b"/>
            <a:pathLst>
              <a:path w="609600" h="149860">
                <a:moveTo>
                  <a:pt x="0" y="149351"/>
                </a:moveTo>
                <a:lnTo>
                  <a:pt x="609600" y="149351"/>
                </a:lnTo>
                <a:lnTo>
                  <a:pt x="6096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5800" y="3066288"/>
            <a:ext cx="1905000" cy="146685"/>
          </a:xfrm>
          <a:custGeom>
            <a:avLst/>
            <a:gdLst/>
            <a:ahLst/>
            <a:cxnLst/>
            <a:rect l="l" t="t" r="r" b="b"/>
            <a:pathLst>
              <a:path w="1905000" h="146685">
                <a:moveTo>
                  <a:pt x="0" y="146303"/>
                </a:moveTo>
                <a:lnTo>
                  <a:pt x="1905000" y="146303"/>
                </a:lnTo>
                <a:lnTo>
                  <a:pt x="19050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5800" y="3230879"/>
            <a:ext cx="1524000" cy="146685"/>
          </a:xfrm>
          <a:custGeom>
            <a:avLst/>
            <a:gdLst/>
            <a:ahLst/>
            <a:cxnLst/>
            <a:rect l="l" t="t" r="r" b="b"/>
            <a:pathLst>
              <a:path w="1524000" h="146685">
                <a:moveTo>
                  <a:pt x="0" y="146303"/>
                </a:moveTo>
                <a:lnTo>
                  <a:pt x="1524000" y="146303"/>
                </a:lnTo>
                <a:lnTo>
                  <a:pt x="15240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5800" y="3395471"/>
            <a:ext cx="4724400" cy="146685"/>
          </a:xfrm>
          <a:custGeom>
            <a:avLst/>
            <a:gdLst/>
            <a:ahLst/>
            <a:cxnLst/>
            <a:rect l="l" t="t" r="r" b="b"/>
            <a:pathLst>
              <a:path w="4724400" h="146685">
                <a:moveTo>
                  <a:pt x="0" y="146303"/>
                </a:moveTo>
                <a:lnTo>
                  <a:pt x="4724400" y="146303"/>
                </a:lnTo>
                <a:lnTo>
                  <a:pt x="47244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5800" y="3560064"/>
            <a:ext cx="838200" cy="149860"/>
          </a:xfrm>
          <a:custGeom>
            <a:avLst/>
            <a:gdLst/>
            <a:ahLst/>
            <a:cxnLst/>
            <a:rect l="l" t="t" r="r" b="b"/>
            <a:pathLst>
              <a:path w="838200" h="149860">
                <a:moveTo>
                  <a:pt x="0" y="149351"/>
                </a:moveTo>
                <a:lnTo>
                  <a:pt x="838200" y="149351"/>
                </a:lnTo>
                <a:lnTo>
                  <a:pt x="8382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5800" y="3727703"/>
            <a:ext cx="762000" cy="146685"/>
          </a:xfrm>
          <a:custGeom>
            <a:avLst/>
            <a:gdLst/>
            <a:ahLst/>
            <a:cxnLst/>
            <a:rect l="l" t="t" r="r" b="b"/>
            <a:pathLst>
              <a:path w="762000" h="146685">
                <a:moveTo>
                  <a:pt x="0" y="146303"/>
                </a:moveTo>
                <a:lnTo>
                  <a:pt x="762000" y="146303"/>
                </a:lnTo>
                <a:lnTo>
                  <a:pt x="7620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5800" y="3892296"/>
            <a:ext cx="1143000" cy="146685"/>
          </a:xfrm>
          <a:custGeom>
            <a:avLst/>
            <a:gdLst/>
            <a:ahLst/>
            <a:cxnLst/>
            <a:rect l="l" t="t" r="r" b="b"/>
            <a:pathLst>
              <a:path w="1143000" h="146685">
                <a:moveTo>
                  <a:pt x="0" y="146303"/>
                </a:moveTo>
                <a:lnTo>
                  <a:pt x="1143000" y="146303"/>
                </a:lnTo>
                <a:lnTo>
                  <a:pt x="11430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5800" y="4056888"/>
            <a:ext cx="457200" cy="149860"/>
          </a:xfrm>
          <a:custGeom>
            <a:avLst/>
            <a:gdLst/>
            <a:ahLst/>
            <a:cxnLst/>
            <a:rect l="l" t="t" r="r" b="b"/>
            <a:pathLst>
              <a:path w="457200" h="149860">
                <a:moveTo>
                  <a:pt x="0" y="149351"/>
                </a:moveTo>
                <a:lnTo>
                  <a:pt x="457200" y="149351"/>
                </a:lnTo>
                <a:lnTo>
                  <a:pt x="4572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5800" y="4224528"/>
            <a:ext cx="1524000" cy="146685"/>
          </a:xfrm>
          <a:custGeom>
            <a:avLst/>
            <a:gdLst/>
            <a:ahLst/>
            <a:cxnLst/>
            <a:rect l="l" t="t" r="r" b="b"/>
            <a:pathLst>
              <a:path w="1524000" h="146685">
                <a:moveTo>
                  <a:pt x="0" y="146303"/>
                </a:moveTo>
                <a:lnTo>
                  <a:pt x="1524000" y="146303"/>
                </a:lnTo>
                <a:lnTo>
                  <a:pt x="15240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5800" y="4389120"/>
            <a:ext cx="914400" cy="146685"/>
          </a:xfrm>
          <a:custGeom>
            <a:avLst/>
            <a:gdLst/>
            <a:ahLst/>
            <a:cxnLst/>
            <a:rect l="l" t="t" r="r" b="b"/>
            <a:pathLst>
              <a:path w="914400" h="146685">
                <a:moveTo>
                  <a:pt x="0" y="146303"/>
                </a:moveTo>
                <a:lnTo>
                  <a:pt x="914400" y="146303"/>
                </a:lnTo>
                <a:lnTo>
                  <a:pt x="9144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5800" y="4553711"/>
            <a:ext cx="457200" cy="146685"/>
          </a:xfrm>
          <a:custGeom>
            <a:avLst/>
            <a:gdLst/>
            <a:ahLst/>
            <a:cxnLst/>
            <a:rect l="l" t="t" r="r" b="b"/>
            <a:pathLst>
              <a:path w="457200" h="146685">
                <a:moveTo>
                  <a:pt x="0" y="146303"/>
                </a:moveTo>
                <a:lnTo>
                  <a:pt x="457200" y="146303"/>
                </a:lnTo>
                <a:lnTo>
                  <a:pt x="457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5800" y="4718303"/>
            <a:ext cx="1524000" cy="149860"/>
          </a:xfrm>
          <a:custGeom>
            <a:avLst/>
            <a:gdLst/>
            <a:ahLst/>
            <a:cxnLst/>
            <a:rect l="l" t="t" r="r" b="b"/>
            <a:pathLst>
              <a:path w="1524000" h="149860">
                <a:moveTo>
                  <a:pt x="0" y="149351"/>
                </a:moveTo>
                <a:lnTo>
                  <a:pt x="1524000" y="149351"/>
                </a:lnTo>
                <a:lnTo>
                  <a:pt x="15240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5800" y="4885944"/>
            <a:ext cx="76200" cy="146685"/>
          </a:xfrm>
          <a:custGeom>
            <a:avLst/>
            <a:gdLst/>
            <a:ahLst/>
            <a:cxnLst/>
            <a:rect l="l" t="t" r="r" b="b"/>
            <a:pathLst>
              <a:path w="76200" h="146685">
                <a:moveTo>
                  <a:pt x="0" y="146303"/>
                </a:moveTo>
                <a:lnTo>
                  <a:pt x="76200" y="146303"/>
                </a:lnTo>
                <a:lnTo>
                  <a:pt x="76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5800" y="5050535"/>
            <a:ext cx="2209800" cy="146685"/>
          </a:xfrm>
          <a:custGeom>
            <a:avLst/>
            <a:gdLst/>
            <a:ahLst/>
            <a:cxnLst/>
            <a:rect l="l" t="t" r="r" b="b"/>
            <a:pathLst>
              <a:path w="2209800" h="146685">
                <a:moveTo>
                  <a:pt x="0" y="146303"/>
                </a:moveTo>
                <a:lnTo>
                  <a:pt x="2209800" y="146303"/>
                </a:lnTo>
                <a:lnTo>
                  <a:pt x="22098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5800" y="5215128"/>
            <a:ext cx="76200" cy="149860"/>
          </a:xfrm>
          <a:custGeom>
            <a:avLst/>
            <a:gdLst/>
            <a:ahLst/>
            <a:cxnLst/>
            <a:rect l="l" t="t" r="r" b="b"/>
            <a:pathLst>
              <a:path w="76200" h="149860">
                <a:moveTo>
                  <a:pt x="0" y="149351"/>
                </a:moveTo>
                <a:lnTo>
                  <a:pt x="76200" y="149351"/>
                </a:lnTo>
                <a:lnTo>
                  <a:pt x="762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00" y="5382767"/>
            <a:ext cx="228600" cy="146685"/>
          </a:xfrm>
          <a:custGeom>
            <a:avLst/>
            <a:gdLst/>
            <a:ahLst/>
            <a:cxnLst/>
            <a:rect l="l" t="t" r="r" b="b"/>
            <a:pathLst>
              <a:path w="228600" h="146685">
                <a:moveTo>
                  <a:pt x="0" y="146303"/>
                </a:moveTo>
                <a:lnTo>
                  <a:pt x="228600" y="146303"/>
                </a:lnTo>
                <a:lnTo>
                  <a:pt x="2286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73100" y="499262"/>
            <a:ext cx="4749800" cy="5036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b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20" dirty="0">
                <a:latin typeface="Arial"/>
                <a:cs typeface="Arial"/>
              </a:rPr>
              <a:t>ig</a:t>
            </a:r>
            <a:r>
              <a:rPr sz="1000" b="1" spc="5" dirty="0">
                <a:latin typeface="Arial"/>
                <a:cs typeface="Arial"/>
              </a:rPr>
              <a:t>u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spc="-20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g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Bas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c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spc="-20" dirty="0">
                <a:latin typeface="Arial"/>
                <a:cs typeface="Arial"/>
              </a:rPr>
              <a:t>g</a:t>
            </a: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35" dirty="0">
                <a:latin typeface="Arial"/>
                <a:cs typeface="Arial"/>
              </a:rPr>
              <a:t>A</a:t>
            </a:r>
            <a:r>
              <a:rPr sz="1000" b="1" spc="-10" dirty="0">
                <a:latin typeface="Arial"/>
                <a:cs typeface="Arial"/>
              </a:rPr>
              <a:t>re</a:t>
            </a:r>
            <a:r>
              <a:rPr sz="1000" b="1" dirty="0">
                <a:latin typeface="Arial"/>
                <a:cs typeface="Arial"/>
              </a:rPr>
              <a:t>a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5" dirty="0">
                <a:latin typeface="Arial"/>
                <a:cs typeface="Arial"/>
              </a:rPr>
              <a:t>SP</a:t>
            </a:r>
            <a:r>
              <a:rPr sz="1000" b="1" spc="5" dirty="0">
                <a:latin typeface="Arial"/>
                <a:cs typeface="Arial"/>
              </a:rPr>
              <a:t>F</a:t>
            </a:r>
            <a:r>
              <a:rPr sz="1000" b="1" spc="-10" dirty="0">
                <a:latin typeface="Arial"/>
                <a:cs typeface="Arial"/>
              </a:rPr>
              <a:t>v2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banne</a:t>
            </a:r>
            <a:r>
              <a:rPr sz="1000" dirty="0">
                <a:latin typeface="Courier New"/>
                <a:cs typeface="Courier New"/>
              </a:rPr>
              <a:t>r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mot</a:t>
            </a:r>
            <a:r>
              <a:rPr sz="1000" dirty="0">
                <a:latin typeface="Courier New"/>
                <a:cs typeface="Courier New"/>
              </a:rPr>
              <a:t>d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^C</a:t>
            </a:r>
            <a:endParaRPr sz="100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120"/>
              </a:spcBef>
            </a:pPr>
            <a:r>
              <a:rPr sz="1000" spc="-5" dirty="0">
                <a:latin typeface="Courier New"/>
                <a:cs typeface="Courier New"/>
              </a:rPr>
              <a:t>Unauthorize</a:t>
            </a:r>
            <a:r>
              <a:rPr sz="1000" dirty="0">
                <a:latin typeface="Courier New"/>
                <a:cs typeface="Courier New"/>
              </a:rPr>
              <a:t>d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Acces</a:t>
            </a:r>
            <a:r>
              <a:rPr sz="1000" dirty="0">
                <a:latin typeface="Courier New"/>
                <a:cs typeface="Courier New"/>
              </a:rPr>
              <a:t>s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</a:t>
            </a:r>
            <a:r>
              <a:rPr sz="1000" dirty="0">
                <a:latin typeface="Courier New"/>
                <a:cs typeface="Courier New"/>
              </a:rPr>
              <a:t>s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Prohibited!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^C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88265" marR="3585845" indent="-76200">
              <a:lnSpc>
                <a:spcPts val="1320"/>
              </a:lnSpc>
              <a:spcBef>
                <a:spcPts val="40"/>
              </a:spcBef>
            </a:pPr>
            <a:r>
              <a:rPr sz="1000" spc="-5" dirty="0">
                <a:latin typeface="Courier New"/>
                <a:cs typeface="Courier New"/>
              </a:rPr>
              <a:t>lin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co</a:t>
            </a:r>
            <a:r>
              <a:rPr sz="1000" dirty="0">
                <a:latin typeface="Courier New"/>
                <a:cs typeface="Courier New"/>
              </a:rPr>
              <a:t>n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0 </a:t>
            </a:r>
            <a:r>
              <a:rPr sz="1000" spc="-5" dirty="0">
                <a:latin typeface="Courier New"/>
                <a:cs typeface="Courier New"/>
              </a:rPr>
              <a:t>passwor</a:t>
            </a:r>
            <a:r>
              <a:rPr sz="1000" dirty="0">
                <a:latin typeface="Courier New"/>
                <a:cs typeface="Courier New"/>
              </a:rPr>
              <a:t>d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cisco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spcBef>
                <a:spcPts val="30"/>
              </a:spcBef>
            </a:pPr>
            <a:r>
              <a:rPr sz="1000" spc="-5" dirty="0">
                <a:latin typeface="Courier New"/>
                <a:cs typeface="Courier New"/>
              </a:rPr>
              <a:t>loggin</a:t>
            </a:r>
            <a:r>
              <a:rPr sz="1000" dirty="0">
                <a:latin typeface="Courier New"/>
                <a:cs typeface="Courier New"/>
              </a:rPr>
              <a:t>g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synchronous</a:t>
            </a:r>
            <a:endParaRPr sz="1000">
              <a:latin typeface="Courier New"/>
              <a:cs typeface="Courier New"/>
            </a:endParaRPr>
          </a:p>
          <a:p>
            <a:pPr marL="12700" marR="3966210" indent="75565">
              <a:lnSpc>
                <a:spcPts val="1320"/>
              </a:lnSpc>
              <a:spcBef>
                <a:spcPts val="40"/>
              </a:spcBef>
            </a:pPr>
            <a:r>
              <a:rPr sz="1000" spc="-5" dirty="0">
                <a:latin typeface="Courier New"/>
                <a:cs typeface="Courier New"/>
              </a:rPr>
              <a:t>login lin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au</a:t>
            </a:r>
            <a:r>
              <a:rPr sz="1000" dirty="0">
                <a:latin typeface="Courier New"/>
                <a:cs typeface="Courier New"/>
              </a:rPr>
              <a:t>x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00" spc="-5" dirty="0">
                <a:latin typeface="Courier New"/>
                <a:cs typeface="Courier New"/>
              </a:rPr>
              <a:t>lin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2</a:t>
            </a:r>
            <a:endParaRPr sz="1000">
              <a:latin typeface="Courier New"/>
              <a:cs typeface="Courier New"/>
            </a:endParaRPr>
          </a:p>
          <a:p>
            <a:pPr marL="88265" marR="2900045">
              <a:lnSpc>
                <a:spcPct val="108000"/>
              </a:lnSpc>
            </a:pPr>
            <a:r>
              <a:rPr sz="1000" spc="-5" dirty="0">
                <a:latin typeface="Courier New"/>
                <a:cs typeface="Courier New"/>
              </a:rPr>
              <a:t>n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activation-character n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exec</a:t>
            </a:r>
            <a:endParaRPr sz="1000">
              <a:latin typeface="Courier New"/>
              <a:cs typeface="Courier New"/>
            </a:endParaRPr>
          </a:p>
          <a:p>
            <a:pPr marL="88265" marR="2824480">
              <a:lnSpc>
                <a:spcPct val="108000"/>
              </a:lnSpc>
              <a:spcBef>
                <a:spcPts val="25"/>
              </a:spcBef>
            </a:pPr>
            <a:r>
              <a:rPr sz="1000" spc="-5" dirty="0">
                <a:latin typeface="Courier New"/>
                <a:cs typeface="Courier New"/>
              </a:rPr>
              <a:t>transpor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preferre</a:t>
            </a:r>
            <a:r>
              <a:rPr sz="1000" dirty="0">
                <a:latin typeface="Courier New"/>
                <a:cs typeface="Courier New"/>
              </a:rPr>
              <a:t>d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none transpor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inpu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all</a:t>
            </a:r>
            <a:endParaRPr sz="1000">
              <a:latin typeface="Courier New"/>
              <a:cs typeface="Courier New"/>
            </a:endParaRPr>
          </a:p>
          <a:p>
            <a:pPr marL="88265" marR="5080">
              <a:lnSpc>
                <a:spcPct val="108000"/>
              </a:lnSpc>
            </a:pPr>
            <a:r>
              <a:rPr sz="1000" spc="-5" dirty="0">
                <a:latin typeface="Courier New"/>
                <a:cs typeface="Courier New"/>
              </a:rPr>
              <a:t>transpor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outpu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pa</a:t>
            </a:r>
            <a:r>
              <a:rPr sz="1000" dirty="0">
                <a:latin typeface="Courier New"/>
                <a:cs typeface="Courier New"/>
              </a:rPr>
              <a:t>d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telne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rlogi</a:t>
            </a:r>
            <a:r>
              <a:rPr sz="1000" dirty="0">
                <a:latin typeface="Courier New"/>
                <a:cs typeface="Courier New"/>
              </a:rPr>
              <a:t>n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lapb</a:t>
            </a:r>
            <a:r>
              <a:rPr sz="1000" spc="5" dirty="0">
                <a:latin typeface="Courier New"/>
                <a:cs typeface="Courier New"/>
              </a:rPr>
              <a:t>-</a:t>
            </a:r>
            <a:r>
              <a:rPr sz="1000" spc="-5" dirty="0">
                <a:latin typeface="Courier New"/>
                <a:cs typeface="Courier New"/>
              </a:rPr>
              <a:t>t</a:t>
            </a:r>
            <a:r>
              <a:rPr sz="1000" dirty="0">
                <a:latin typeface="Courier New"/>
                <a:cs typeface="Courier New"/>
              </a:rPr>
              <a:t>a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mo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udpt</a:t>
            </a:r>
            <a:r>
              <a:rPr sz="1000" dirty="0">
                <a:latin typeface="Courier New"/>
                <a:cs typeface="Courier New"/>
              </a:rPr>
              <a:t>n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v12</a:t>
            </a:r>
            <a:r>
              <a:rPr sz="1000" dirty="0">
                <a:latin typeface="Courier New"/>
                <a:cs typeface="Courier New"/>
              </a:rPr>
              <a:t>0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ssh stopbit</a:t>
            </a:r>
            <a:r>
              <a:rPr sz="1000" dirty="0">
                <a:latin typeface="Courier New"/>
                <a:cs typeface="Courier New"/>
              </a:rPr>
              <a:t>s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</a:t>
            </a:r>
            <a:endParaRPr sz="1000">
              <a:latin typeface="Courier New"/>
              <a:cs typeface="Courier New"/>
            </a:endParaRPr>
          </a:p>
          <a:p>
            <a:pPr marL="88265" marR="3585845" indent="-76200">
              <a:lnSpc>
                <a:spcPct val="108000"/>
              </a:lnSpc>
              <a:spcBef>
                <a:spcPts val="25"/>
              </a:spcBef>
            </a:pPr>
            <a:r>
              <a:rPr sz="1000" spc="-5" dirty="0">
                <a:latin typeface="Courier New"/>
                <a:cs typeface="Courier New"/>
              </a:rPr>
              <a:t>lin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vt</a:t>
            </a:r>
            <a:r>
              <a:rPr sz="1000" dirty="0">
                <a:latin typeface="Courier New"/>
                <a:cs typeface="Courier New"/>
              </a:rPr>
              <a:t>y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0 </a:t>
            </a:r>
            <a:r>
              <a:rPr sz="1000" spc="-5" dirty="0">
                <a:latin typeface="Courier New"/>
                <a:cs typeface="Courier New"/>
              </a:rPr>
              <a:t>passwor</a:t>
            </a:r>
            <a:r>
              <a:rPr sz="1000" dirty="0">
                <a:latin typeface="Courier New"/>
                <a:cs typeface="Courier New"/>
              </a:rPr>
              <a:t>d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cisco login</a:t>
            </a:r>
            <a:endParaRPr sz="1000">
              <a:latin typeface="Courier New"/>
              <a:cs typeface="Courier New"/>
            </a:endParaRPr>
          </a:p>
          <a:p>
            <a:pPr marL="12700" marR="3205480" indent="75565">
              <a:lnSpc>
                <a:spcPct val="108000"/>
              </a:lnSpc>
              <a:spcBef>
                <a:spcPts val="25"/>
              </a:spcBef>
            </a:pPr>
            <a:r>
              <a:rPr sz="1000" spc="-5" dirty="0">
                <a:latin typeface="Courier New"/>
                <a:cs typeface="Courier New"/>
              </a:rPr>
              <a:t>transpor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inpu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all lin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vt</a:t>
            </a:r>
            <a:r>
              <a:rPr sz="1000" dirty="0">
                <a:latin typeface="Courier New"/>
                <a:cs typeface="Courier New"/>
              </a:rPr>
              <a:t>y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4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login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transpor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inpu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all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schedule</a:t>
            </a:r>
            <a:r>
              <a:rPr sz="1000" dirty="0">
                <a:latin typeface="Courier New"/>
                <a:cs typeface="Courier New"/>
              </a:rPr>
              <a:t>r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allocat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2000</a:t>
            </a:r>
            <a:r>
              <a:rPr sz="1000" dirty="0">
                <a:latin typeface="Courier New"/>
                <a:cs typeface="Courier New"/>
              </a:rPr>
              <a:t>0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1000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5" dirty="0">
                <a:latin typeface="Courier New"/>
                <a:cs typeface="Courier New"/>
              </a:rPr>
              <a:t>end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5800" y="5699759"/>
            <a:ext cx="728980" cy="177165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R</a:t>
            </a:r>
            <a:r>
              <a:rPr sz="1200" b="1" spc="10" dirty="0">
                <a:latin typeface="Arial"/>
                <a:cs typeface="Arial"/>
              </a:rPr>
              <a:t>o</a:t>
            </a:r>
            <a:r>
              <a:rPr sz="1200" b="1" spc="-15" dirty="0">
                <a:latin typeface="Arial"/>
                <a:cs typeface="Arial"/>
              </a:rPr>
              <a:t>u</a:t>
            </a:r>
            <a:r>
              <a:rPr sz="1200" b="1" spc="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er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R2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85800" y="5949696"/>
            <a:ext cx="685800" cy="149860"/>
          </a:xfrm>
          <a:custGeom>
            <a:avLst/>
            <a:gdLst/>
            <a:ahLst/>
            <a:cxnLst/>
            <a:rect l="l" t="t" r="r" b="b"/>
            <a:pathLst>
              <a:path w="685800" h="149860">
                <a:moveTo>
                  <a:pt x="0" y="149351"/>
                </a:moveTo>
                <a:lnTo>
                  <a:pt x="685800" y="149351"/>
                </a:lnTo>
                <a:lnTo>
                  <a:pt x="6858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5800" y="6117335"/>
            <a:ext cx="1905000" cy="146685"/>
          </a:xfrm>
          <a:custGeom>
            <a:avLst/>
            <a:gdLst/>
            <a:ahLst/>
            <a:cxnLst/>
            <a:rect l="l" t="t" r="r" b="b"/>
            <a:pathLst>
              <a:path w="1905000" h="146685">
                <a:moveTo>
                  <a:pt x="0" y="146303"/>
                </a:moveTo>
                <a:lnTo>
                  <a:pt x="1905000" y="146303"/>
                </a:lnTo>
                <a:lnTo>
                  <a:pt x="19050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5800" y="6446520"/>
            <a:ext cx="2590800" cy="146685"/>
          </a:xfrm>
          <a:custGeom>
            <a:avLst/>
            <a:gdLst/>
            <a:ahLst/>
            <a:cxnLst/>
            <a:rect l="l" t="t" r="r" b="b"/>
            <a:pathLst>
              <a:path w="2590800" h="146684">
                <a:moveTo>
                  <a:pt x="0" y="146303"/>
                </a:moveTo>
                <a:lnTo>
                  <a:pt x="2590800" y="146303"/>
                </a:lnTo>
                <a:lnTo>
                  <a:pt x="25908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5800" y="6611111"/>
            <a:ext cx="76200" cy="149860"/>
          </a:xfrm>
          <a:custGeom>
            <a:avLst/>
            <a:gdLst/>
            <a:ahLst/>
            <a:cxnLst/>
            <a:rect l="l" t="t" r="r" b="b"/>
            <a:pathLst>
              <a:path w="76200" h="149859">
                <a:moveTo>
                  <a:pt x="0" y="149352"/>
                </a:moveTo>
                <a:lnTo>
                  <a:pt x="76200" y="149352"/>
                </a:lnTo>
                <a:lnTo>
                  <a:pt x="76200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5800" y="6778752"/>
            <a:ext cx="914400" cy="146685"/>
          </a:xfrm>
          <a:custGeom>
            <a:avLst/>
            <a:gdLst/>
            <a:ahLst/>
            <a:cxnLst/>
            <a:rect l="l" t="t" r="r" b="b"/>
            <a:pathLst>
              <a:path w="914400" h="146684">
                <a:moveTo>
                  <a:pt x="0" y="146304"/>
                </a:moveTo>
                <a:lnTo>
                  <a:pt x="914400" y="146304"/>
                </a:lnTo>
                <a:lnTo>
                  <a:pt x="914400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5800" y="6943343"/>
            <a:ext cx="2895600" cy="146685"/>
          </a:xfrm>
          <a:custGeom>
            <a:avLst/>
            <a:gdLst/>
            <a:ahLst/>
            <a:cxnLst/>
            <a:rect l="l" t="t" r="r" b="b"/>
            <a:pathLst>
              <a:path w="2895600" h="146684">
                <a:moveTo>
                  <a:pt x="0" y="146303"/>
                </a:moveTo>
                <a:lnTo>
                  <a:pt x="2895600" y="146303"/>
                </a:lnTo>
                <a:lnTo>
                  <a:pt x="28956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5800" y="7107935"/>
            <a:ext cx="2743200" cy="149860"/>
          </a:xfrm>
          <a:custGeom>
            <a:avLst/>
            <a:gdLst/>
            <a:ahLst/>
            <a:cxnLst/>
            <a:rect l="l" t="t" r="r" b="b"/>
            <a:pathLst>
              <a:path w="2743200" h="149859">
                <a:moveTo>
                  <a:pt x="0" y="149351"/>
                </a:moveTo>
                <a:lnTo>
                  <a:pt x="2743200" y="149351"/>
                </a:lnTo>
                <a:lnTo>
                  <a:pt x="27432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5800" y="7275576"/>
            <a:ext cx="2286000" cy="146685"/>
          </a:xfrm>
          <a:custGeom>
            <a:avLst/>
            <a:gdLst/>
            <a:ahLst/>
            <a:cxnLst/>
            <a:rect l="l" t="t" r="r" b="b"/>
            <a:pathLst>
              <a:path w="2286000" h="146684">
                <a:moveTo>
                  <a:pt x="0" y="146304"/>
                </a:moveTo>
                <a:lnTo>
                  <a:pt x="2286000" y="146304"/>
                </a:lnTo>
                <a:lnTo>
                  <a:pt x="2286000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5800" y="7440168"/>
            <a:ext cx="76200" cy="146685"/>
          </a:xfrm>
          <a:custGeom>
            <a:avLst/>
            <a:gdLst/>
            <a:ahLst/>
            <a:cxnLst/>
            <a:rect l="l" t="t" r="r" b="b"/>
            <a:pathLst>
              <a:path w="76200" h="146684">
                <a:moveTo>
                  <a:pt x="0" y="146303"/>
                </a:moveTo>
                <a:lnTo>
                  <a:pt x="76200" y="146303"/>
                </a:lnTo>
                <a:lnTo>
                  <a:pt x="76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5800" y="7604759"/>
            <a:ext cx="838200" cy="146685"/>
          </a:xfrm>
          <a:custGeom>
            <a:avLst/>
            <a:gdLst/>
            <a:ahLst/>
            <a:cxnLst/>
            <a:rect l="l" t="t" r="r" b="b"/>
            <a:pathLst>
              <a:path w="838200" h="146684">
                <a:moveTo>
                  <a:pt x="0" y="146304"/>
                </a:moveTo>
                <a:lnTo>
                  <a:pt x="838200" y="146304"/>
                </a:lnTo>
                <a:lnTo>
                  <a:pt x="838200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5800" y="7769352"/>
            <a:ext cx="76200" cy="149860"/>
          </a:xfrm>
          <a:custGeom>
            <a:avLst/>
            <a:gdLst/>
            <a:ahLst/>
            <a:cxnLst/>
            <a:rect l="l" t="t" r="r" b="b"/>
            <a:pathLst>
              <a:path w="76200" h="149859">
                <a:moveTo>
                  <a:pt x="0" y="149352"/>
                </a:moveTo>
                <a:lnTo>
                  <a:pt x="76200" y="149352"/>
                </a:lnTo>
                <a:lnTo>
                  <a:pt x="76200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5800" y="7936992"/>
            <a:ext cx="1295400" cy="146685"/>
          </a:xfrm>
          <a:custGeom>
            <a:avLst/>
            <a:gdLst/>
            <a:ahLst/>
            <a:cxnLst/>
            <a:rect l="l" t="t" r="r" b="b"/>
            <a:pathLst>
              <a:path w="1295400" h="146684">
                <a:moveTo>
                  <a:pt x="0" y="146303"/>
                </a:moveTo>
                <a:lnTo>
                  <a:pt x="1295400" y="146303"/>
                </a:lnTo>
                <a:lnTo>
                  <a:pt x="12954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5800" y="8101583"/>
            <a:ext cx="1143000" cy="146685"/>
          </a:xfrm>
          <a:custGeom>
            <a:avLst/>
            <a:gdLst/>
            <a:ahLst/>
            <a:cxnLst/>
            <a:rect l="l" t="t" r="r" b="b"/>
            <a:pathLst>
              <a:path w="1143000" h="146684">
                <a:moveTo>
                  <a:pt x="0" y="146304"/>
                </a:moveTo>
                <a:lnTo>
                  <a:pt x="1143000" y="146304"/>
                </a:lnTo>
                <a:lnTo>
                  <a:pt x="1143000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5800" y="8266176"/>
            <a:ext cx="76200" cy="149860"/>
          </a:xfrm>
          <a:custGeom>
            <a:avLst/>
            <a:gdLst/>
            <a:ahLst/>
            <a:cxnLst/>
            <a:rect l="l" t="t" r="r" b="b"/>
            <a:pathLst>
              <a:path w="76200" h="149859">
                <a:moveTo>
                  <a:pt x="0" y="149351"/>
                </a:moveTo>
                <a:lnTo>
                  <a:pt x="76200" y="149351"/>
                </a:lnTo>
                <a:lnTo>
                  <a:pt x="762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5800" y="8433816"/>
            <a:ext cx="4495800" cy="146685"/>
          </a:xfrm>
          <a:custGeom>
            <a:avLst/>
            <a:gdLst/>
            <a:ahLst/>
            <a:cxnLst/>
            <a:rect l="l" t="t" r="r" b="b"/>
            <a:pathLst>
              <a:path w="4495800" h="146684">
                <a:moveTo>
                  <a:pt x="0" y="146303"/>
                </a:moveTo>
                <a:lnTo>
                  <a:pt x="4495800" y="146303"/>
                </a:lnTo>
                <a:lnTo>
                  <a:pt x="44958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5800" y="8598407"/>
            <a:ext cx="76200" cy="146685"/>
          </a:xfrm>
          <a:custGeom>
            <a:avLst/>
            <a:gdLst/>
            <a:ahLst/>
            <a:cxnLst/>
            <a:rect l="l" t="t" r="r" b="b"/>
            <a:pathLst>
              <a:path w="76200" h="146684">
                <a:moveTo>
                  <a:pt x="0" y="146304"/>
                </a:moveTo>
                <a:lnTo>
                  <a:pt x="76200" y="146304"/>
                </a:lnTo>
                <a:lnTo>
                  <a:pt x="76200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5800" y="8763000"/>
            <a:ext cx="1219200" cy="146685"/>
          </a:xfrm>
          <a:custGeom>
            <a:avLst/>
            <a:gdLst/>
            <a:ahLst/>
            <a:cxnLst/>
            <a:rect l="l" t="t" r="r" b="b"/>
            <a:pathLst>
              <a:path w="1219200" h="146684">
                <a:moveTo>
                  <a:pt x="0" y="146303"/>
                </a:moveTo>
                <a:lnTo>
                  <a:pt x="1219200" y="146303"/>
                </a:lnTo>
                <a:lnTo>
                  <a:pt x="1219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5800" y="8927592"/>
            <a:ext cx="1524000" cy="149860"/>
          </a:xfrm>
          <a:custGeom>
            <a:avLst/>
            <a:gdLst/>
            <a:ahLst/>
            <a:cxnLst/>
            <a:rect l="l" t="t" r="r" b="b"/>
            <a:pathLst>
              <a:path w="1524000" h="149859">
                <a:moveTo>
                  <a:pt x="0" y="149351"/>
                </a:moveTo>
                <a:lnTo>
                  <a:pt x="1524000" y="149351"/>
                </a:lnTo>
                <a:lnTo>
                  <a:pt x="15240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73100" y="5949595"/>
            <a:ext cx="4519930" cy="313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R2#s</a:t>
            </a:r>
            <a:r>
              <a:rPr sz="1000" dirty="0">
                <a:latin typeface="Courier New"/>
                <a:cs typeface="Courier New"/>
              </a:rPr>
              <a:t>h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run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5" dirty="0">
                <a:latin typeface="Courier New"/>
                <a:cs typeface="Courier New"/>
              </a:rPr>
              <a:t>Buildin</a:t>
            </a:r>
            <a:r>
              <a:rPr sz="1000" dirty="0">
                <a:latin typeface="Courier New"/>
                <a:cs typeface="Courier New"/>
              </a:rPr>
              <a:t>g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configuration...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Curren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configuratio</a:t>
            </a:r>
            <a:r>
              <a:rPr sz="1000" dirty="0">
                <a:latin typeface="Courier New"/>
                <a:cs typeface="Courier New"/>
              </a:rPr>
              <a:t>n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: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191</a:t>
            </a:r>
            <a:r>
              <a:rPr sz="1000" dirty="0">
                <a:latin typeface="Courier New"/>
                <a:cs typeface="Courier New"/>
              </a:rPr>
              <a:t>2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bytes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5" dirty="0">
                <a:latin typeface="Courier New"/>
                <a:cs typeface="Courier New"/>
              </a:rPr>
              <a:t>versio</a:t>
            </a:r>
            <a:r>
              <a:rPr sz="1000" dirty="0">
                <a:latin typeface="Courier New"/>
                <a:cs typeface="Courier New"/>
              </a:rPr>
              <a:t>n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15.2</a:t>
            </a:r>
            <a:endParaRPr sz="1000">
              <a:latin typeface="Courier New"/>
              <a:cs typeface="Courier New"/>
            </a:endParaRPr>
          </a:p>
          <a:p>
            <a:pPr marL="12700" marR="1604645">
              <a:lnSpc>
                <a:spcPct val="108000"/>
              </a:lnSpc>
            </a:pPr>
            <a:r>
              <a:rPr sz="1000" spc="-5" dirty="0">
                <a:latin typeface="Courier New"/>
                <a:cs typeface="Courier New"/>
              </a:rPr>
              <a:t>servic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timestamp</a:t>
            </a:r>
            <a:r>
              <a:rPr sz="1000" dirty="0">
                <a:latin typeface="Courier New"/>
                <a:cs typeface="Courier New"/>
              </a:rPr>
              <a:t>s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debu</a:t>
            </a:r>
            <a:r>
              <a:rPr sz="1000" dirty="0">
                <a:latin typeface="Courier New"/>
                <a:cs typeface="Courier New"/>
              </a:rPr>
              <a:t>g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datetim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msec servic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timestamp</a:t>
            </a:r>
            <a:r>
              <a:rPr sz="1000" dirty="0">
                <a:latin typeface="Courier New"/>
                <a:cs typeface="Courier New"/>
              </a:rPr>
              <a:t>s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lo</a:t>
            </a:r>
            <a:r>
              <a:rPr sz="1000" dirty="0">
                <a:latin typeface="Courier New"/>
                <a:cs typeface="Courier New"/>
              </a:rPr>
              <a:t>g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datetim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msec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5" dirty="0">
                <a:latin typeface="Courier New"/>
                <a:cs typeface="Courier New"/>
              </a:rPr>
              <a:t>n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servic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password</a:t>
            </a:r>
            <a:r>
              <a:rPr sz="1000" dirty="0">
                <a:latin typeface="Courier New"/>
                <a:cs typeface="Courier New"/>
              </a:rPr>
              <a:t>-</a:t>
            </a:r>
            <a:r>
              <a:rPr sz="1000" spc="-5" dirty="0">
                <a:latin typeface="Courier New"/>
                <a:cs typeface="Courier New"/>
              </a:rPr>
              <a:t>encryption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hostnam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R2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12700" marR="3204845">
              <a:lnSpc>
                <a:spcPct val="108000"/>
              </a:lnSpc>
              <a:spcBef>
                <a:spcPts val="20"/>
              </a:spcBef>
            </a:pPr>
            <a:r>
              <a:rPr sz="1000" spc="-5" dirty="0">
                <a:latin typeface="Courier New"/>
                <a:cs typeface="Courier New"/>
              </a:rPr>
              <a:t>boot-start-marker boot-end-marker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5" dirty="0">
                <a:latin typeface="Courier New"/>
                <a:cs typeface="Courier New"/>
              </a:rPr>
              <a:t>enabl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5" dirty="0">
                <a:latin typeface="Courier New"/>
                <a:cs typeface="Courier New"/>
              </a:rPr>
              <a:t> secre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4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06YFDUHH61wAE/kLkDq9BGho1QM5EnRtoyr8cHAUg.2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12700" marR="2975610">
              <a:lnSpc>
                <a:spcPct val="108000"/>
              </a:lnSpc>
            </a:pPr>
            <a:r>
              <a:rPr sz="1000" spc="-5" dirty="0">
                <a:latin typeface="Courier New"/>
                <a:cs typeface="Courier New"/>
              </a:rPr>
              <a:t>n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aa</a:t>
            </a:r>
            <a:r>
              <a:rPr sz="1000" dirty="0">
                <a:latin typeface="Courier New"/>
                <a:cs typeface="Courier New"/>
              </a:rPr>
              <a:t>a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new-model memory-siz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iome</a:t>
            </a:r>
            <a:r>
              <a:rPr sz="1000" dirty="0">
                <a:latin typeface="Courier New"/>
                <a:cs typeface="Courier New"/>
              </a:rPr>
              <a:t>m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15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-15" dirty="0"/>
              <a:t> </a:t>
            </a:r>
            <a:r>
              <a:rPr spc="5" dirty="0"/>
              <a:t>2</a:t>
            </a:r>
            <a:r>
              <a:rPr spc="-15" dirty="0"/>
              <a:t>0</a:t>
            </a:r>
            <a:r>
              <a:rPr spc="5" dirty="0"/>
              <a:t>1</a:t>
            </a:r>
            <a:r>
              <a:rPr spc="-5" dirty="0"/>
              <a:t>7</a:t>
            </a:r>
            <a:r>
              <a:rPr spc="-20" dirty="0"/>
              <a:t> </a:t>
            </a:r>
            <a:r>
              <a:rPr spc="15" dirty="0"/>
              <a:t>C</a:t>
            </a:r>
            <a:r>
              <a:rPr spc="-15" dirty="0"/>
              <a:t>i</a:t>
            </a:r>
            <a:r>
              <a:rPr spc="0" dirty="0"/>
              <a:t>s</a:t>
            </a:r>
            <a:r>
              <a:rPr spc="25" dirty="0"/>
              <a:t>c</a:t>
            </a:r>
            <a:r>
              <a:rPr spc="-5" dirty="0"/>
              <a:t>o</a:t>
            </a:r>
            <a:r>
              <a:rPr spc="-20" dirty="0"/>
              <a:t> </a:t>
            </a:r>
            <a:r>
              <a:rPr spc="-15" dirty="0"/>
              <a:t>an</a:t>
            </a:r>
            <a:r>
              <a:rPr spc="5" dirty="0"/>
              <a:t>d/</a:t>
            </a:r>
            <a:r>
              <a:rPr spc="-40" dirty="0"/>
              <a:t>o</a:t>
            </a:r>
            <a:r>
              <a:rPr spc="-5" dirty="0"/>
              <a:t>r</a:t>
            </a:r>
            <a:r>
              <a:rPr spc="15" dirty="0"/>
              <a:t> </a:t>
            </a:r>
            <a:r>
              <a:rPr spc="-15" dirty="0"/>
              <a:t>i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-40" dirty="0"/>
              <a:t>a</a:t>
            </a:r>
            <a:r>
              <a:rPr spc="5" dirty="0"/>
              <a:t>ff</a:t>
            </a:r>
            <a:r>
              <a:rPr spc="-15" dirty="0"/>
              <a:t>il</a:t>
            </a:r>
            <a:r>
              <a:rPr spc="5" dirty="0"/>
              <a:t>i</a:t>
            </a:r>
            <a:r>
              <a:rPr spc="-15" dirty="0"/>
              <a:t>a</a:t>
            </a:r>
            <a:r>
              <a:rPr spc="5" dirty="0"/>
              <a:t>t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5" dirty="0"/>
              <a:t>A</a:t>
            </a:r>
            <a:r>
              <a:rPr spc="-15" dirty="0"/>
              <a:t>l</a:t>
            </a:r>
            <a:r>
              <a:rPr spc="-5" dirty="0"/>
              <a:t>l</a:t>
            </a:r>
            <a:r>
              <a:rPr spc="-15" dirty="0"/>
              <a:t> </a:t>
            </a:r>
            <a:r>
              <a:rPr spc="10" dirty="0"/>
              <a:t>r</a:t>
            </a:r>
            <a:r>
              <a:rPr spc="-15" dirty="0"/>
              <a:t>i</a:t>
            </a:r>
            <a:r>
              <a:rPr spc="5" dirty="0"/>
              <a:t>g</a:t>
            </a:r>
            <a:r>
              <a:rPr spc="-15" dirty="0"/>
              <a:t>h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15" dirty="0"/>
              <a:t>e</a:t>
            </a:r>
            <a:r>
              <a:rPr spc="10" dirty="0"/>
              <a:t>r</a:t>
            </a:r>
            <a:r>
              <a:rPr spc="-20" dirty="0"/>
              <a:t>v</a:t>
            </a:r>
            <a:r>
              <a:rPr spc="-15" dirty="0"/>
              <a:t>e</a:t>
            </a:r>
            <a:r>
              <a:rPr spc="5" dirty="0"/>
              <a:t>d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10" dirty="0"/>
              <a:t>T</a:t>
            </a:r>
            <a:r>
              <a:rPr spc="-15" dirty="0"/>
              <a:t>hi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5" dirty="0"/>
              <a:t>d</a:t>
            </a:r>
            <a:r>
              <a:rPr spc="-40" dirty="0"/>
              <a:t>o</a:t>
            </a:r>
            <a:r>
              <a:rPr spc="25" dirty="0"/>
              <a:t>c</a:t>
            </a:r>
            <a:r>
              <a:rPr spc="-15" dirty="0"/>
              <a:t>u</a:t>
            </a:r>
            <a:r>
              <a:rPr dirty="0"/>
              <a:t>m</a:t>
            </a:r>
            <a:r>
              <a:rPr spc="-15" dirty="0"/>
              <a:t>e</a:t>
            </a:r>
            <a:r>
              <a:rPr spc="5" dirty="0"/>
              <a:t>n</a:t>
            </a:r>
            <a:r>
              <a:rPr spc="-5" dirty="0"/>
              <a:t>t</a:t>
            </a:r>
            <a:r>
              <a:rPr spc="-15" dirty="0"/>
              <a:t> </a:t>
            </a:r>
            <a:r>
              <a:rPr spc="5" dirty="0"/>
              <a:t>i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-10" dirty="0"/>
              <a:t>C</a:t>
            </a:r>
            <a:r>
              <a:rPr spc="-15" dirty="0"/>
              <a:t>i</a:t>
            </a:r>
            <a:r>
              <a:rPr spc="0" dirty="0"/>
              <a:t>sc</a:t>
            </a:r>
            <a:r>
              <a:rPr spc="-5" dirty="0"/>
              <a:t>o</a:t>
            </a:r>
            <a:r>
              <a:rPr spc="-15" dirty="0"/>
              <a:t> P</a:t>
            </a:r>
            <a:r>
              <a:rPr spc="5" dirty="0"/>
              <a:t>u</a:t>
            </a:r>
            <a:r>
              <a:rPr spc="-15" dirty="0"/>
              <a:t>b</a:t>
            </a:r>
            <a:r>
              <a:rPr spc="5" dirty="0"/>
              <a:t>l</a:t>
            </a:r>
            <a:r>
              <a:rPr spc="-15" dirty="0"/>
              <a:t>i</a:t>
            </a:r>
            <a:r>
              <a:rPr spc="0" dirty="0"/>
              <a:t>c</a:t>
            </a:r>
            <a:r>
              <a:rPr spc="-5" dirty="0"/>
              <a:t>.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P</a:t>
            </a:r>
            <a:r>
              <a:rPr spc="-40" dirty="0"/>
              <a:t>a</a:t>
            </a:r>
            <a:r>
              <a:rPr spc="5" dirty="0"/>
              <a:t>g</a:t>
            </a:r>
            <a:r>
              <a:rPr spc="-5" dirty="0"/>
              <a:t>e</a:t>
            </a:r>
            <a:r>
              <a:rPr spc="5" dirty="0"/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24</a:t>
            </a:fld>
            <a:r>
              <a:rPr b="1" spc="5" dirty="0">
                <a:latin typeface="Arial"/>
                <a:cs typeface="Arial"/>
              </a:rPr>
              <a:t> </a:t>
            </a:r>
            <a:r>
              <a:rPr spc="-40" dirty="0"/>
              <a:t>o</a:t>
            </a:r>
            <a:r>
              <a:rPr spc="-5" dirty="0"/>
              <a:t>f</a:t>
            </a:r>
            <a:r>
              <a:rPr spc="35" dirty="0"/>
              <a:t> </a:t>
            </a:r>
            <a:r>
              <a:rPr b="1" spc="5" dirty="0">
                <a:latin typeface="Arial"/>
                <a:cs typeface="Arial"/>
              </a:rPr>
              <a:t>28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914400"/>
            <a:ext cx="76200" cy="146685"/>
          </a:xfrm>
          <a:custGeom>
            <a:avLst/>
            <a:gdLst/>
            <a:ahLst/>
            <a:cxnLst/>
            <a:rect l="l" t="t" r="r" b="b"/>
            <a:pathLst>
              <a:path w="76200" h="146684">
                <a:moveTo>
                  <a:pt x="0" y="146303"/>
                </a:moveTo>
                <a:lnTo>
                  <a:pt x="76200" y="146303"/>
                </a:lnTo>
                <a:lnTo>
                  <a:pt x="76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5800" y="1078991"/>
            <a:ext cx="1447800" cy="149860"/>
          </a:xfrm>
          <a:custGeom>
            <a:avLst/>
            <a:gdLst/>
            <a:ahLst/>
            <a:cxnLst/>
            <a:rect l="l" t="t" r="r" b="b"/>
            <a:pathLst>
              <a:path w="1447800" h="149859">
                <a:moveTo>
                  <a:pt x="0" y="149351"/>
                </a:moveTo>
                <a:lnTo>
                  <a:pt x="1447800" y="149351"/>
                </a:lnTo>
                <a:lnTo>
                  <a:pt x="14478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1246632"/>
            <a:ext cx="457200" cy="146685"/>
          </a:xfrm>
          <a:custGeom>
            <a:avLst/>
            <a:gdLst/>
            <a:ahLst/>
            <a:cxnLst/>
            <a:rect l="l" t="t" r="r" b="b"/>
            <a:pathLst>
              <a:path w="457200" h="146684">
                <a:moveTo>
                  <a:pt x="0" y="146303"/>
                </a:moveTo>
                <a:lnTo>
                  <a:pt x="457200" y="146303"/>
                </a:lnTo>
                <a:lnTo>
                  <a:pt x="457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" y="1411224"/>
            <a:ext cx="838200" cy="146685"/>
          </a:xfrm>
          <a:custGeom>
            <a:avLst/>
            <a:gdLst/>
            <a:ahLst/>
            <a:cxnLst/>
            <a:rect l="l" t="t" r="r" b="b"/>
            <a:pathLst>
              <a:path w="838200" h="146684">
                <a:moveTo>
                  <a:pt x="0" y="146303"/>
                </a:moveTo>
                <a:lnTo>
                  <a:pt x="838200" y="146303"/>
                </a:lnTo>
                <a:lnTo>
                  <a:pt x="838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" y="1575816"/>
            <a:ext cx="2667000" cy="146685"/>
          </a:xfrm>
          <a:custGeom>
            <a:avLst/>
            <a:gdLst/>
            <a:ahLst/>
            <a:cxnLst/>
            <a:rect l="l" t="t" r="r" b="b"/>
            <a:pathLst>
              <a:path w="2667000" h="146685">
                <a:moveTo>
                  <a:pt x="0" y="146303"/>
                </a:moveTo>
                <a:lnTo>
                  <a:pt x="2667000" y="146303"/>
                </a:lnTo>
                <a:lnTo>
                  <a:pt x="26670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" y="1740407"/>
            <a:ext cx="76200" cy="149860"/>
          </a:xfrm>
          <a:custGeom>
            <a:avLst/>
            <a:gdLst/>
            <a:ahLst/>
            <a:cxnLst/>
            <a:rect l="l" t="t" r="r" b="b"/>
            <a:pathLst>
              <a:path w="76200" h="149860">
                <a:moveTo>
                  <a:pt x="0" y="149351"/>
                </a:moveTo>
                <a:lnTo>
                  <a:pt x="76200" y="149351"/>
                </a:lnTo>
                <a:lnTo>
                  <a:pt x="762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800" y="1908048"/>
            <a:ext cx="1447800" cy="146685"/>
          </a:xfrm>
          <a:custGeom>
            <a:avLst/>
            <a:gdLst/>
            <a:ahLst/>
            <a:cxnLst/>
            <a:rect l="l" t="t" r="r" b="b"/>
            <a:pathLst>
              <a:path w="1447800" h="146685">
                <a:moveTo>
                  <a:pt x="0" y="146303"/>
                </a:moveTo>
                <a:lnTo>
                  <a:pt x="1447800" y="146303"/>
                </a:lnTo>
                <a:lnTo>
                  <a:pt x="14478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800" y="2072639"/>
            <a:ext cx="2667000" cy="146685"/>
          </a:xfrm>
          <a:custGeom>
            <a:avLst/>
            <a:gdLst/>
            <a:ahLst/>
            <a:cxnLst/>
            <a:rect l="l" t="t" r="r" b="b"/>
            <a:pathLst>
              <a:path w="2667000" h="146685">
                <a:moveTo>
                  <a:pt x="0" y="146303"/>
                </a:moveTo>
                <a:lnTo>
                  <a:pt x="2667000" y="146303"/>
                </a:lnTo>
                <a:lnTo>
                  <a:pt x="26670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5800" y="2237232"/>
            <a:ext cx="76200" cy="149860"/>
          </a:xfrm>
          <a:custGeom>
            <a:avLst/>
            <a:gdLst/>
            <a:ahLst/>
            <a:cxnLst/>
            <a:rect l="l" t="t" r="r" b="b"/>
            <a:pathLst>
              <a:path w="76200" h="149860">
                <a:moveTo>
                  <a:pt x="0" y="149351"/>
                </a:moveTo>
                <a:lnTo>
                  <a:pt x="76200" y="149351"/>
                </a:lnTo>
                <a:lnTo>
                  <a:pt x="762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800" y="2404872"/>
            <a:ext cx="2743200" cy="146685"/>
          </a:xfrm>
          <a:custGeom>
            <a:avLst/>
            <a:gdLst/>
            <a:ahLst/>
            <a:cxnLst/>
            <a:rect l="l" t="t" r="r" b="b"/>
            <a:pathLst>
              <a:path w="2743200" h="146685">
                <a:moveTo>
                  <a:pt x="0" y="146303"/>
                </a:moveTo>
                <a:lnTo>
                  <a:pt x="2743200" y="146303"/>
                </a:lnTo>
                <a:lnTo>
                  <a:pt x="2743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5800" y="2569464"/>
            <a:ext cx="1066800" cy="146685"/>
          </a:xfrm>
          <a:custGeom>
            <a:avLst/>
            <a:gdLst/>
            <a:ahLst/>
            <a:cxnLst/>
            <a:rect l="l" t="t" r="r" b="b"/>
            <a:pathLst>
              <a:path w="1066800" h="146685">
                <a:moveTo>
                  <a:pt x="0" y="146303"/>
                </a:moveTo>
                <a:lnTo>
                  <a:pt x="1066800" y="146303"/>
                </a:lnTo>
                <a:lnTo>
                  <a:pt x="10668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5800" y="2734055"/>
            <a:ext cx="685800" cy="146685"/>
          </a:xfrm>
          <a:custGeom>
            <a:avLst/>
            <a:gdLst/>
            <a:ahLst/>
            <a:cxnLst/>
            <a:rect l="l" t="t" r="r" b="b"/>
            <a:pathLst>
              <a:path w="685800" h="146685">
                <a:moveTo>
                  <a:pt x="0" y="146303"/>
                </a:moveTo>
                <a:lnTo>
                  <a:pt x="685800" y="146303"/>
                </a:lnTo>
                <a:lnTo>
                  <a:pt x="6858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5800" y="2898648"/>
            <a:ext cx="76200" cy="149860"/>
          </a:xfrm>
          <a:custGeom>
            <a:avLst/>
            <a:gdLst/>
            <a:ahLst/>
            <a:cxnLst/>
            <a:rect l="l" t="t" r="r" b="b"/>
            <a:pathLst>
              <a:path w="76200" h="149860">
                <a:moveTo>
                  <a:pt x="0" y="149351"/>
                </a:moveTo>
                <a:lnTo>
                  <a:pt x="76200" y="149351"/>
                </a:lnTo>
                <a:lnTo>
                  <a:pt x="762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5800" y="3066288"/>
            <a:ext cx="2133600" cy="146685"/>
          </a:xfrm>
          <a:custGeom>
            <a:avLst/>
            <a:gdLst/>
            <a:ahLst/>
            <a:cxnLst/>
            <a:rect l="l" t="t" r="r" b="b"/>
            <a:pathLst>
              <a:path w="2133600" h="146685">
                <a:moveTo>
                  <a:pt x="0" y="146303"/>
                </a:moveTo>
                <a:lnTo>
                  <a:pt x="2133600" y="146303"/>
                </a:lnTo>
                <a:lnTo>
                  <a:pt x="21336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5800" y="3230879"/>
            <a:ext cx="2819400" cy="146685"/>
          </a:xfrm>
          <a:custGeom>
            <a:avLst/>
            <a:gdLst/>
            <a:ahLst/>
            <a:cxnLst/>
            <a:rect l="l" t="t" r="r" b="b"/>
            <a:pathLst>
              <a:path w="2819400" h="146685">
                <a:moveTo>
                  <a:pt x="0" y="146303"/>
                </a:moveTo>
                <a:lnTo>
                  <a:pt x="2819400" y="146303"/>
                </a:lnTo>
                <a:lnTo>
                  <a:pt x="28194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5800" y="3395471"/>
            <a:ext cx="914400" cy="146685"/>
          </a:xfrm>
          <a:custGeom>
            <a:avLst/>
            <a:gdLst/>
            <a:ahLst/>
            <a:cxnLst/>
            <a:rect l="l" t="t" r="r" b="b"/>
            <a:pathLst>
              <a:path w="914400" h="146685">
                <a:moveTo>
                  <a:pt x="0" y="146303"/>
                </a:moveTo>
                <a:lnTo>
                  <a:pt x="914400" y="146303"/>
                </a:lnTo>
                <a:lnTo>
                  <a:pt x="9144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5800" y="3560064"/>
            <a:ext cx="838200" cy="149860"/>
          </a:xfrm>
          <a:custGeom>
            <a:avLst/>
            <a:gdLst/>
            <a:ahLst/>
            <a:cxnLst/>
            <a:rect l="l" t="t" r="r" b="b"/>
            <a:pathLst>
              <a:path w="838200" h="149860">
                <a:moveTo>
                  <a:pt x="0" y="149351"/>
                </a:moveTo>
                <a:lnTo>
                  <a:pt x="838200" y="149351"/>
                </a:lnTo>
                <a:lnTo>
                  <a:pt x="8382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5800" y="3727703"/>
            <a:ext cx="76200" cy="146685"/>
          </a:xfrm>
          <a:custGeom>
            <a:avLst/>
            <a:gdLst/>
            <a:ahLst/>
            <a:cxnLst/>
            <a:rect l="l" t="t" r="r" b="b"/>
            <a:pathLst>
              <a:path w="76200" h="146685">
                <a:moveTo>
                  <a:pt x="0" y="146303"/>
                </a:moveTo>
                <a:lnTo>
                  <a:pt x="76200" y="146303"/>
                </a:lnTo>
                <a:lnTo>
                  <a:pt x="76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5800" y="3892296"/>
            <a:ext cx="2133600" cy="146685"/>
          </a:xfrm>
          <a:custGeom>
            <a:avLst/>
            <a:gdLst/>
            <a:ahLst/>
            <a:cxnLst/>
            <a:rect l="l" t="t" r="r" b="b"/>
            <a:pathLst>
              <a:path w="2133600" h="146685">
                <a:moveTo>
                  <a:pt x="0" y="146303"/>
                </a:moveTo>
                <a:lnTo>
                  <a:pt x="2133600" y="146303"/>
                </a:lnTo>
                <a:lnTo>
                  <a:pt x="21336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5800" y="4056888"/>
            <a:ext cx="1066800" cy="149860"/>
          </a:xfrm>
          <a:custGeom>
            <a:avLst/>
            <a:gdLst/>
            <a:ahLst/>
            <a:cxnLst/>
            <a:rect l="l" t="t" r="r" b="b"/>
            <a:pathLst>
              <a:path w="1066800" h="149860">
                <a:moveTo>
                  <a:pt x="0" y="149351"/>
                </a:moveTo>
                <a:lnTo>
                  <a:pt x="1066800" y="149351"/>
                </a:lnTo>
                <a:lnTo>
                  <a:pt x="10668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5800" y="4224528"/>
            <a:ext cx="685800" cy="146685"/>
          </a:xfrm>
          <a:custGeom>
            <a:avLst/>
            <a:gdLst/>
            <a:ahLst/>
            <a:cxnLst/>
            <a:rect l="l" t="t" r="r" b="b"/>
            <a:pathLst>
              <a:path w="685800" h="146685">
                <a:moveTo>
                  <a:pt x="0" y="146303"/>
                </a:moveTo>
                <a:lnTo>
                  <a:pt x="685800" y="146303"/>
                </a:lnTo>
                <a:lnTo>
                  <a:pt x="6858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5800" y="4389120"/>
            <a:ext cx="914400" cy="146685"/>
          </a:xfrm>
          <a:custGeom>
            <a:avLst/>
            <a:gdLst/>
            <a:ahLst/>
            <a:cxnLst/>
            <a:rect l="l" t="t" r="r" b="b"/>
            <a:pathLst>
              <a:path w="914400" h="146685">
                <a:moveTo>
                  <a:pt x="0" y="146303"/>
                </a:moveTo>
                <a:lnTo>
                  <a:pt x="914400" y="146303"/>
                </a:lnTo>
                <a:lnTo>
                  <a:pt x="9144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5800" y="4553711"/>
            <a:ext cx="838200" cy="146685"/>
          </a:xfrm>
          <a:custGeom>
            <a:avLst/>
            <a:gdLst/>
            <a:ahLst/>
            <a:cxnLst/>
            <a:rect l="l" t="t" r="r" b="b"/>
            <a:pathLst>
              <a:path w="838200" h="146685">
                <a:moveTo>
                  <a:pt x="0" y="146303"/>
                </a:moveTo>
                <a:lnTo>
                  <a:pt x="838200" y="146303"/>
                </a:lnTo>
                <a:lnTo>
                  <a:pt x="838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5800" y="4718303"/>
            <a:ext cx="76200" cy="149860"/>
          </a:xfrm>
          <a:custGeom>
            <a:avLst/>
            <a:gdLst/>
            <a:ahLst/>
            <a:cxnLst/>
            <a:rect l="l" t="t" r="r" b="b"/>
            <a:pathLst>
              <a:path w="76200" h="149860">
                <a:moveTo>
                  <a:pt x="0" y="149351"/>
                </a:moveTo>
                <a:lnTo>
                  <a:pt x="76200" y="149351"/>
                </a:lnTo>
                <a:lnTo>
                  <a:pt x="762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5800" y="4885944"/>
            <a:ext cx="1600200" cy="146685"/>
          </a:xfrm>
          <a:custGeom>
            <a:avLst/>
            <a:gdLst/>
            <a:ahLst/>
            <a:cxnLst/>
            <a:rect l="l" t="t" r="r" b="b"/>
            <a:pathLst>
              <a:path w="1600200" h="146685">
                <a:moveTo>
                  <a:pt x="0" y="146303"/>
                </a:moveTo>
                <a:lnTo>
                  <a:pt x="1600200" y="146303"/>
                </a:lnTo>
                <a:lnTo>
                  <a:pt x="1600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5800" y="5050535"/>
            <a:ext cx="1066800" cy="146685"/>
          </a:xfrm>
          <a:custGeom>
            <a:avLst/>
            <a:gdLst/>
            <a:ahLst/>
            <a:cxnLst/>
            <a:rect l="l" t="t" r="r" b="b"/>
            <a:pathLst>
              <a:path w="1066800" h="146685">
                <a:moveTo>
                  <a:pt x="0" y="146303"/>
                </a:moveTo>
                <a:lnTo>
                  <a:pt x="1066800" y="146303"/>
                </a:lnTo>
                <a:lnTo>
                  <a:pt x="10668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5800" y="5215128"/>
            <a:ext cx="3048000" cy="149860"/>
          </a:xfrm>
          <a:custGeom>
            <a:avLst/>
            <a:gdLst/>
            <a:ahLst/>
            <a:cxnLst/>
            <a:rect l="l" t="t" r="r" b="b"/>
            <a:pathLst>
              <a:path w="3048000" h="149860">
                <a:moveTo>
                  <a:pt x="0" y="149351"/>
                </a:moveTo>
                <a:lnTo>
                  <a:pt x="3048000" y="149351"/>
                </a:lnTo>
                <a:lnTo>
                  <a:pt x="30480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00" y="5382767"/>
            <a:ext cx="76200" cy="146685"/>
          </a:xfrm>
          <a:custGeom>
            <a:avLst/>
            <a:gdLst/>
            <a:ahLst/>
            <a:cxnLst/>
            <a:rect l="l" t="t" r="r" b="b"/>
            <a:pathLst>
              <a:path w="76200" h="146685">
                <a:moveTo>
                  <a:pt x="0" y="146303"/>
                </a:moveTo>
                <a:lnTo>
                  <a:pt x="76200" y="146303"/>
                </a:lnTo>
                <a:lnTo>
                  <a:pt x="76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5800" y="5547359"/>
            <a:ext cx="1600200" cy="146685"/>
          </a:xfrm>
          <a:custGeom>
            <a:avLst/>
            <a:gdLst/>
            <a:ahLst/>
            <a:cxnLst/>
            <a:rect l="l" t="t" r="r" b="b"/>
            <a:pathLst>
              <a:path w="1600200" h="146685">
                <a:moveTo>
                  <a:pt x="0" y="146303"/>
                </a:moveTo>
                <a:lnTo>
                  <a:pt x="1600200" y="146303"/>
                </a:lnTo>
                <a:lnTo>
                  <a:pt x="1600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5800" y="5711952"/>
            <a:ext cx="1066800" cy="146685"/>
          </a:xfrm>
          <a:custGeom>
            <a:avLst/>
            <a:gdLst/>
            <a:ahLst/>
            <a:cxnLst/>
            <a:rect l="l" t="t" r="r" b="b"/>
            <a:pathLst>
              <a:path w="1066800" h="146685">
                <a:moveTo>
                  <a:pt x="0" y="146303"/>
                </a:moveTo>
                <a:lnTo>
                  <a:pt x="1066800" y="146303"/>
                </a:lnTo>
                <a:lnTo>
                  <a:pt x="10668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5800" y="5876544"/>
            <a:ext cx="3048000" cy="149860"/>
          </a:xfrm>
          <a:custGeom>
            <a:avLst/>
            <a:gdLst/>
            <a:ahLst/>
            <a:cxnLst/>
            <a:rect l="l" t="t" r="r" b="b"/>
            <a:pathLst>
              <a:path w="3048000" h="149860">
                <a:moveTo>
                  <a:pt x="0" y="149351"/>
                </a:moveTo>
                <a:lnTo>
                  <a:pt x="3048000" y="149351"/>
                </a:lnTo>
                <a:lnTo>
                  <a:pt x="30480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5800" y="6044184"/>
            <a:ext cx="1371600" cy="146685"/>
          </a:xfrm>
          <a:custGeom>
            <a:avLst/>
            <a:gdLst/>
            <a:ahLst/>
            <a:cxnLst/>
            <a:rect l="l" t="t" r="r" b="b"/>
            <a:pathLst>
              <a:path w="1371600" h="146685">
                <a:moveTo>
                  <a:pt x="0" y="146303"/>
                </a:moveTo>
                <a:lnTo>
                  <a:pt x="1371600" y="146303"/>
                </a:lnTo>
                <a:lnTo>
                  <a:pt x="13716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5800" y="6208776"/>
            <a:ext cx="76200" cy="146685"/>
          </a:xfrm>
          <a:custGeom>
            <a:avLst/>
            <a:gdLst/>
            <a:ahLst/>
            <a:cxnLst/>
            <a:rect l="l" t="t" r="r" b="b"/>
            <a:pathLst>
              <a:path w="76200" h="146685">
                <a:moveTo>
                  <a:pt x="0" y="146303"/>
                </a:moveTo>
                <a:lnTo>
                  <a:pt x="76200" y="146303"/>
                </a:lnTo>
                <a:lnTo>
                  <a:pt x="76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5800" y="6373367"/>
            <a:ext cx="990600" cy="149860"/>
          </a:xfrm>
          <a:custGeom>
            <a:avLst/>
            <a:gdLst/>
            <a:ahLst/>
            <a:cxnLst/>
            <a:rect l="l" t="t" r="r" b="b"/>
            <a:pathLst>
              <a:path w="990600" h="149859">
                <a:moveTo>
                  <a:pt x="0" y="149351"/>
                </a:moveTo>
                <a:lnTo>
                  <a:pt x="990600" y="149351"/>
                </a:lnTo>
                <a:lnTo>
                  <a:pt x="9906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5800" y="6541007"/>
            <a:ext cx="1676400" cy="146685"/>
          </a:xfrm>
          <a:custGeom>
            <a:avLst/>
            <a:gdLst/>
            <a:ahLst/>
            <a:cxnLst/>
            <a:rect l="l" t="t" r="r" b="b"/>
            <a:pathLst>
              <a:path w="1676400" h="146684">
                <a:moveTo>
                  <a:pt x="0" y="146304"/>
                </a:moveTo>
                <a:lnTo>
                  <a:pt x="1676400" y="146304"/>
                </a:lnTo>
                <a:lnTo>
                  <a:pt x="1676400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5800" y="6705600"/>
            <a:ext cx="1981200" cy="146685"/>
          </a:xfrm>
          <a:custGeom>
            <a:avLst/>
            <a:gdLst/>
            <a:ahLst/>
            <a:cxnLst/>
            <a:rect l="l" t="t" r="r" b="b"/>
            <a:pathLst>
              <a:path w="1981200" h="146684">
                <a:moveTo>
                  <a:pt x="0" y="146304"/>
                </a:moveTo>
                <a:lnTo>
                  <a:pt x="1981200" y="146304"/>
                </a:lnTo>
                <a:lnTo>
                  <a:pt x="1981200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5800" y="6870192"/>
            <a:ext cx="2514600" cy="146685"/>
          </a:xfrm>
          <a:custGeom>
            <a:avLst/>
            <a:gdLst/>
            <a:ahLst/>
            <a:cxnLst/>
            <a:rect l="l" t="t" r="r" b="b"/>
            <a:pathLst>
              <a:path w="2514600" h="146684">
                <a:moveTo>
                  <a:pt x="0" y="146303"/>
                </a:moveTo>
                <a:lnTo>
                  <a:pt x="2514600" y="146303"/>
                </a:lnTo>
                <a:lnTo>
                  <a:pt x="25146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5800" y="7034783"/>
            <a:ext cx="2514600" cy="149860"/>
          </a:xfrm>
          <a:custGeom>
            <a:avLst/>
            <a:gdLst/>
            <a:ahLst/>
            <a:cxnLst/>
            <a:rect l="l" t="t" r="r" b="b"/>
            <a:pathLst>
              <a:path w="2514600" h="149859">
                <a:moveTo>
                  <a:pt x="0" y="149351"/>
                </a:moveTo>
                <a:lnTo>
                  <a:pt x="2514600" y="149351"/>
                </a:lnTo>
                <a:lnTo>
                  <a:pt x="25146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5800" y="7202423"/>
            <a:ext cx="2819400" cy="146685"/>
          </a:xfrm>
          <a:custGeom>
            <a:avLst/>
            <a:gdLst/>
            <a:ahLst/>
            <a:cxnLst/>
            <a:rect l="l" t="t" r="r" b="b"/>
            <a:pathLst>
              <a:path w="2819400" h="146684">
                <a:moveTo>
                  <a:pt x="0" y="146303"/>
                </a:moveTo>
                <a:lnTo>
                  <a:pt x="2819400" y="146303"/>
                </a:lnTo>
                <a:lnTo>
                  <a:pt x="28194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5800" y="7367016"/>
            <a:ext cx="2743200" cy="146685"/>
          </a:xfrm>
          <a:custGeom>
            <a:avLst/>
            <a:gdLst/>
            <a:ahLst/>
            <a:cxnLst/>
            <a:rect l="l" t="t" r="r" b="b"/>
            <a:pathLst>
              <a:path w="2743200" h="146684">
                <a:moveTo>
                  <a:pt x="0" y="146304"/>
                </a:moveTo>
                <a:lnTo>
                  <a:pt x="2743200" y="146304"/>
                </a:lnTo>
                <a:lnTo>
                  <a:pt x="2743200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5800" y="7531607"/>
            <a:ext cx="2743200" cy="149860"/>
          </a:xfrm>
          <a:custGeom>
            <a:avLst/>
            <a:gdLst/>
            <a:ahLst/>
            <a:cxnLst/>
            <a:rect l="l" t="t" r="r" b="b"/>
            <a:pathLst>
              <a:path w="2743200" h="149859">
                <a:moveTo>
                  <a:pt x="0" y="149352"/>
                </a:moveTo>
                <a:lnTo>
                  <a:pt x="2743200" y="149352"/>
                </a:lnTo>
                <a:lnTo>
                  <a:pt x="2743200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5800" y="7699247"/>
            <a:ext cx="76200" cy="146685"/>
          </a:xfrm>
          <a:custGeom>
            <a:avLst/>
            <a:gdLst/>
            <a:ahLst/>
            <a:cxnLst/>
            <a:rect l="l" t="t" r="r" b="b"/>
            <a:pathLst>
              <a:path w="76200" h="146684">
                <a:moveTo>
                  <a:pt x="0" y="146303"/>
                </a:moveTo>
                <a:lnTo>
                  <a:pt x="76200" y="146303"/>
                </a:lnTo>
                <a:lnTo>
                  <a:pt x="76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5800" y="7863840"/>
            <a:ext cx="1676400" cy="146685"/>
          </a:xfrm>
          <a:custGeom>
            <a:avLst/>
            <a:gdLst/>
            <a:ahLst/>
            <a:cxnLst/>
            <a:rect l="l" t="t" r="r" b="b"/>
            <a:pathLst>
              <a:path w="1676400" h="146684">
                <a:moveTo>
                  <a:pt x="0" y="146303"/>
                </a:moveTo>
                <a:lnTo>
                  <a:pt x="1676400" y="146303"/>
                </a:lnTo>
                <a:lnTo>
                  <a:pt x="16764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5800" y="8028431"/>
            <a:ext cx="76200" cy="146685"/>
          </a:xfrm>
          <a:custGeom>
            <a:avLst/>
            <a:gdLst/>
            <a:ahLst/>
            <a:cxnLst/>
            <a:rect l="l" t="t" r="r" b="b"/>
            <a:pathLst>
              <a:path w="76200" h="146684">
                <a:moveTo>
                  <a:pt x="0" y="146304"/>
                </a:moveTo>
                <a:lnTo>
                  <a:pt x="76200" y="146304"/>
                </a:lnTo>
                <a:lnTo>
                  <a:pt x="76200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5800" y="8193023"/>
            <a:ext cx="1295400" cy="149860"/>
          </a:xfrm>
          <a:custGeom>
            <a:avLst/>
            <a:gdLst/>
            <a:ahLst/>
            <a:cxnLst/>
            <a:rect l="l" t="t" r="r" b="b"/>
            <a:pathLst>
              <a:path w="1295400" h="149859">
                <a:moveTo>
                  <a:pt x="0" y="149351"/>
                </a:moveTo>
                <a:lnTo>
                  <a:pt x="1295400" y="149351"/>
                </a:lnTo>
                <a:lnTo>
                  <a:pt x="12954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5800" y="8360664"/>
            <a:ext cx="1828800" cy="146685"/>
          </a:xfrm>
          <a:custGeom>
            <a:avLst/>
            <a:gdLst/>
            <a:ahLst/>
            <a:cxnLst/>
            <a:rect l="l" t="t" r="r" b="b"/>
            <a:pathLst>
              <a:path w="1828800" h="146684">
                <a:moveTo>
                  <a:pt x="0" y="146304"/>
                </a:moveTo>
                <a:lnTo>
                  <a:pt x="1828800" y="146304"/>
                </a:lnTo>
                <a:lnTo>
                  <a:pt x="1828800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5800" y="8525256"/>
            <a:ext cx="76200" cy="146685"/>
          </a:xfrm>
          <a:custGeom>
            <a:avLst/>
            <a:gdLst/>
            <a:ahLst/>
            <a:cxnLst/>
            <a:rect l="l" t="t" r="r" b="b"/>
            <a:pathLst>
              <a:path w="76200" h="146684">
                <a:moveTo>
                  <a:pt x="0" y="146304"/>
                </a:moveTo>
                <a:lnTo>
                  <a:pt x="76200" y="146304"/>
                </a:lnTo>
                <a:lnTo>
                  <a:pt x="76200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5800" y="8689847"/>
            <a:ext cx="990600" cy="146685"/>
          </a:xfrm>
          <a:custGeom>
            <a:avLst/>
            <a:gdLst/>
            <a:ahLst/>
            <a:cxnLst/>
            <a:rect l="l" t="t" r="r" b="b"/>
            <a:pathLst>
              <a:path w="990600" h="146684">
                <a:moveTo>
                  <a:pt x="0" y="146303"/>
                </a:moveTo>
                <a:lnTo>
                  <a:pt x="990600" y="146303"/>
                </a:lnTo>
                <a:lnTo>
                  <a:pt x="9906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5800" y="8854440"/>
            <a:ext cx="76200" cy="149860"/>
          </a:xfrm>
          <a:custGeom>
            <a:avLst/>
            <a:gdLst/>
            <a:ahLst/>
            <a:cxnLst/>
            <a:rect l="l" t="t" r="r" b="b"/>
            <a:pathLst>
              <a:path w="76200" h="149859">
                <a:moveTo>
                  <a:pt x="0" y="149351"/>
                </a:moveTo>
                <a:lnTo>
                  <a:pt x="76200" y="149351"/>
                </a:lnTo>
                <a:lnTo>
                  <a:pt x="762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73100" y="499262"/>
            <a:ext cx="3072765" cy="850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b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20" dirty="0">
                <a:latin typeface="Arial"/>
                <a:cs typeface="Arial"/>
              </a:rPr>
              <a:t>ig</a:t>
            </a:r>
            <a:r>
              <a:rPr sz="1000" b="1" spc="5" dirty="0">
                <a:latin typeface="Arial"/>
                <a:cs typeface="Arial"/>
              </a:rPr>
              <a:t>u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spc="-20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g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Bas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c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spc="-20" dirty="0">
                <a:latin typeface="Arial"/>
                <a:cs typeface="Arial"/>
              </a:rPr>
              <a:t>g</a:t>
            </a: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35" dirty="0">
                <a:latin typeface="Arial"/>
                <a:cs typeface="Arial"/>
              </a:rPr>
              <a:t>A</a:t>
            </a:r>
            <a:r>
              <a:rPr sz="1000" b="1" spc="-10" dirty="0">
                <a:latin typeface="Arial"/>
                <a:cs typeface="Arial"/>
              </a:rPr>
              <a:t>re</a:t>
            </a:r>
            <a:r>
              <a:rPr sz="1000" b="1" dirty="0">
                <a:latin typeface="Arial"/>
                <a:cs typeface="Arial"/>
              </a:rPr>
              <a:t>a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5" dirty="0">
                <a:latin typeface="Arial"/>
                <a:cs typeface="Arial"/>
              </a:rPr>
              <a:t>SP</a:t>
            </a:r>
            <a:r>
              <a:rPr sz="1000" b="1" spc="5" dirty="0">
                <a:latin typeface="Arial"/>
                <a:cs typeface="Arial"/>
              </a:rPr>
              <a:t>F</a:t>
            </a:r>
            <a:r>
              <a:rPr sz="1000" b="1" spc="-10" dirty="0">
                <a:latin typeface="Arial"/>
                <a:cs typeface="Arial"/>
              </a:rPr>
              <a:t>v2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12700" marR="1605280">
              <a:lnSpc>
                <a:spcPts val="1320"/>
              </a:lnSpc>
              <a:spcBef>
                <a:spcPts val="40"/>
              </a:spcBef>
            </a:pPr>
            <a:r>
              <a:rPr sz="1000" spc="-5" dirty="0">
                <a:latin typeface="Courier New"/>
                <a:cs typeface="Courier New"/>
              </a:rPr>
              <a:t>n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domai</a:t>
            </a:r>
            <a:r>
              <a:rPr sz="1000" dirty="0">
                <a:latin typeface="Courier New"/>
                <a:cs typeface="Courier New"/>
              </a:rPr>
              <a:t>n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lookup i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cef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00" spc="-5" dirty="0">
                <a:latin typeface="Courier New"/>
                <a:cs typeface="Courier New"/>
              </a:rPr>
              <a:t>n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ipv</a:t>
            </a:r>
            <a:r>
              <a:rPr sz="1000" dirty="0">
                <a:latin typeface="Courier New"/>
                <a:cs typeface="Courier New"/>
              </a:rPr>
              <a:t>6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cef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multilin</a:t>
            </a:r>
            <a:r>
              <a:rPr sz="1000" dirty="0">
                <a:latin typeface="Courier New"/>
                <a:cs typeface="Courier New"/>
              </a:rPr>
              <a:t>k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bundle-nam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authenticated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5" dirty="0">
                <a:latin typeface="Courier New"/>
                <a:cs typeface="Courier New"/>
              </a:rPr>
              <a:t>interfac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Loopback0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i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addres</a:t>
            </a:r>
            <a:r>
              <a:rPr sz="1000" dirty="0">
                <a:latin typeface="Courier New"/>
                <a:cs typeface="Courier New"/>
              </a:rPr>
              <a:t>s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2.2.2.</a:t>
            </a:r>
            <a:r>
              <a:rPr sz="1000" dirty="0">
                <a:latin typeface="Courier New"/>
                <a:cs typeface="Courier New"/>
              </a:rPr>
              <a:t>2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255.255.255.255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88265" marR="308610" indent="-76200">
              <a:lnSpc>
                <a:spcPct val="108000"/>
              </a:lnSpc>
              <a:spcBef>
                <a:spcPts val="25"/>
              </a:spcBef>
            </a:pPr>
            <a:r>
              <a:rPr sz="1000" spc="-5" dirty="0">
                <a:latin typeface="Courier New"/>
                <a:cs typeface="Courier New"/>
              </a:rPr>
              <a:t>interfac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5" dirty="0">
                <a:latin typeface="Courier New"/>
                <a:cs typeface="Courier New"/>
              </a:rPr>
              <a:t> Embedded-Service-Engine0/0 n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address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shutdown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5" dirty="0">
                <a:latin typeface="Courier New"/>
                <a:cs typeface="Courier New"/>
              </a:rPr>
              <a:t>interfac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GigabitEthernet0/0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i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addres</a:t>
            </a:r>
            <a:r>
              <a:rPr sz="1000" dirty="0">
                <a:latin typeface="Courier New"/>
                <a:cs typeface="Courier New"/>
              </a:rPr>
              <a:t>s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192.168.2.</a:t>
            </a:r>
            <a:r>
              <a:rPr sz="1000" dirty="0">
                <a:latin typeface="Courier New"/>
                <a:cs typeface="Courier New"/>
              </a:rPr>
              <a:t>1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255.255.255.0</a:t>
            </a:r>
            <a:endParaRPr sz="1000">
              <a:latin typeface="Courier New"/>
              <a:cs typeface="Courier New"/>
            </a:endParaRPr>
          </a:p>
          <a:p>
            <a:pPr marL="88265" marR="2137410">
              <a:lnSpc>
                <a:spcPct val="108000"/>
              </a:lnSpc>
            </a:pPr>
            <a:r>
              <a:rPr sz="1000" spc="-5" dirty="0">
                <a:latin typeface="Courier New"/>
                <a:cs typeface="Courier New"/>
              </a:rPr>
              <a:t>duple</a:t>
            </a:r>
            <a:r>
              <a:rPr sz="1000" dirty="0">
                <a:latin typeface="Courier New"/>
                <a:cs typeface="Courier New"/>
              </a:rPr>
              <a:t>x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auto spee</a:t>
            </a:r>
            <a:r>
              <a:rPr sz="1000" dirty="0">
                <a:latin typeface="Courier New"/>
                <a:cs typeface="Courier New"/>
              </a:rPr>
              <a:t>d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auto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88265" marR="918844" indent="-76200">
              <a:lnSpc>
                <a:spcPct val="108000"/>
              </a:lnSpc>
            </a:pPr>
            <a:r>
              <a:rPr sz="1000" spc="-5" dirty="0">
                <a:latin typeface="Courier New"/>
                <a:cs typeface="Courier New"/>
              </a:rPr>
              <a:t>interfac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GigabitEthernet0/1 n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address</a:t>
            </a:r>
            <a:endParaRPr sz="1000">
              <a:latin typeface="Courier New"/>
              <a:cs typeface="Courier New"/>
            </a:endParaRPr>
          </a:p>
          <a:p>
            <a:pPr marL="88265" marR="2137410">
              <a:lnSpc>
                <a:spcPct val="108000"/>
              </a:lnSpc>
              <a:spcBef>
                <a:spcPts val="25"/>
              </a:spcBef>
            </a:pPr>
            <a:r>
              <a:rPr sz="1000" spc="-5" dirty="0">
                <a:latin typeface="Courier New"/>
                <a:cs typeface="Courier New"/>
              </a:rPr>
              <a:t>shutdown duple</a:t>
            </a:r>
            <a:r>
              <a:rPr sz="1000" dirty="0">
                <a:latin typeface="Courier New"/>
                <a:cs typeface="Courier New"/>
              </a:rPr>
              <a:t>x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auto spee</a:t>
            </a:r>
            <a:r>
              <a:rPr sz="1000" dirty="0">
                <a:latin typeface="Courier New"/>
                <a:cs typeface="Courier New"/>
              </a:rPr>
              <a:t>d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auto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88265" marR="1452245" indent="-76200">
              <a:lnSpc>
                <a:spcPct val="108000"/>
              </a:lnSpc>
              <a:spcBef>
                <a:spcPts val="20"/>
              </a:spcBef>
            </a:pPr>
            <a:r>
              <a:rPr sz="1000" spc="-5" dirty="0">
                <a:latin typeface="Courier New"/>
                <a:cs typeface="Courier New"/>
              </a:rPr>
              <a:t>interfac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Serial0/0/0 bandwidt</a:t>
            </a:r>
            <a:r>
              <a:rPr sz="1000" dirty="0">
                <a:latin typeface="Courier New"/>
                <a:cs typeface="Courier New"/>
              </a:rPr>
              <a:t>h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128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i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addres</a:t>
            </a:r>
            <a:r>
              <a:rPr sz="1000" dirty="0">
                <a:latin typeface="Courier New"/>
                <a:cs typeface="Courier New"/>
              </a:rPr>
              <a:t>s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192.168.12.</a:t>
            </a:r>
            <a:r>
              <a:rPr sz="1000" dirty="0">
                <a:latin typeface="Courier New"/>
                <a:cs typeface="Courier New"/>
              </a:rPr>
              <a:t>2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255.255.255.252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88265" marR="1452245" indent="-76200">
              <a:lnSpc>
                <a:spcPct val="108000"/>
              </a:lnSpc>
            </a:pPr>
            <a:r>
              <a:rPr sz="1000" spc="-5" dirty="0">
                <a:latin typeface="Courier New"/>
                <a:cs typeface="Courier New"/>
              </a:rPr>
              <a:t>interfac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Serial0/0/1 bandwidt</a:t>
            </a:r>
            <a:r>
              <a:rPr sz="1000" dirty="0">
                <a:latin typeface="Courier New"/>
                <a:cs typeface="Courier New"/>
              </a:rPr>
              <a:t>h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128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i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addres</a:t>
            </a:r>
            <a:r>
              <a:rPr sz="1000" dirty="0">
                <a:latin typeface="Courier New"/>
                <a:cs typeface="Courier New"/>
              </a:rPr>
              <a:t>s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192.168.23.</a:t>
            </a:r>
            <a:r>
              <a:rPr sz="1000" dirty="0">
                <a:latin typeface="Courier New"/>
                <a:cs typeface="Courier New"/>
              </a:rPr>
              <a:t>1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255.255.255.252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spcBef>
                <a:spcPts val="120"/>
              </a:spcBef>
            </a:pPr>
            <a:r>
              <a:rPr sz="1000" spc="-5" dirty="0">
                <a:latin typeface="Courier New"/>
                <a:cs typeface="Courier New"/>
              </a:rPr>
              <a:t>cloc</a:t>
            </a:r>
            <a:r>
              <a:rPr sz="1000" dirty="0">
                <a:latin typeface="Courier New"/>
                <a:cs typeface="Courier New"/>
              </a:rPr>
              <a:t>k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rat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128000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route</a:t>
            </a:r>
            <a:r>
              <a:rPr sz="1000" dirty="0">
                <a:latin typeface="Courier New"/>
                <a:cs typeface="Courier New"/>
              </a:rPr>
              <a:t>r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osp</a:t>
            </a:r>
            <a:r>
              <a:rPr sz="1000" dirty="0">
                <a:latin typeface="Courier New"/>
                <a:cs typeface="Courier New"/>
              </a:rPr>
              <a:t>f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</a:t>
            </a:r>
            <a:endParaRPr sz="1000">
              <a:latin typeface="Courier New"/>
              <a:cs typeface="Courier New"/>
            </a:endParaRPr>
          </a:p>
          <a:p>
            <a:pPr marL="88265" marR="1070610">
              <a:lnSpc>
                <a:spcPct val="108000"/>
              </a:lnSpc>
              <a:spcBef>
                <a:spcPts val="25"/>
              </a:spcBef>
            </a:pPr>
            <a:r>
              <a:rPr sz="1000" spc="-5" dirty="0">
                <a:latin typeface="Courier New"/>
                <a:cs typeface="Courier New"/>
              </a:rPr>
              <a:t>router-i</a:t>
            </a:r>
            <a:r>
              <a:rPr sz="1000" dirty="0">
                <a:latin typeface="Courier New"/>
                <a:cs typeface="Courier New"/>
              </a:rPr>
              <a:t>d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22.22.22.22 passive-interfac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default</a:t>
            </a:r>
            <a:endParaRPr sz="1000">
              <a:latin typeface="Courier New"/>
              <a:cs typeface="Courier New"/>
            </a:endParaRPr>
          </a:p>
          <a:p>
            <a:pPr marL="88265" marR="537845">
              <a:lnSpc>
                <a:spcPct val="108000"/>
              </a:lnSpc>
            </a:pPr>
            <a:r>
              <a:rPr sz="1000" spc="-5" dirty="0">
                <a:latin typeface="Courier New"/>
                <a:cs typeface="Courier New"/>
              </a:rPr>
              <a:t>n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passive-interfac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Serial0/0/0 n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passive-interfac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Serial0/0/1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spcBef>
                <a:spcPts val="120"/>
              </a:spcBef>
            </a:pPr>
            <a:r>
              <a:rPr sz="1000" spc="-5" dirty="0">
                <a:latin typeface="Courier New"/>
                <a:cs typeface="Courier New"/>
              </a:rPr>
              <a:t>networ</a:t>
            </a:r>
            <a:r>
              <a:rPr sz="1000" dirty="0">
                <a:latin typeface="Courier New"/>
                <a:cs typeface="Courier New"/>
              </a:rPr>
              <a:t>k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192.168.2.</a:t>
            </a:r>
            <a:r>
              <a:rPr sz="1000" dirty="0">
                <a:latin typeface="Courier New"/>
                <a:cs typeface="Courier New"/>
              </a:rPr>
              <a:t>0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0.0.0.25</a:t>
            </a:r>
            <a:r>
              <a:rPr sz="1000" dirty="0">
                <a:latin typeface="Courier New"/>
                <a:cs typeface="Courier New"/>
              </a:rPr>
              <a:t>5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are</a:t>
            </a:r>
            <a:r>
              <a:rPr sz="1000" dirty="0">
                <a:latin typeface="Courier New"/>
                <a:cs typeface="Courier New"/>
              </a:rPr>
              <a:t>a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0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networ</a:t>
            </a:r>
            <a:r>
              <a:rPr sz="1000" dirty="0">
                <a:latin typeface="Courier New"/>
                <a:cs typeface="Courier New"/>
              </a:rPr>
              <a:t>k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192.168.12.</a:t>
            </a:r>
            <a:r>
              <a:rPr sz="1000" dirty="0">
                <a:latin typeface="Courier New"/>
                <a:cs typeface="Courier New"/>
              </a:rPr>
              <a:t>0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0.0.0.</a:t>
            </a:r>
            <a:r>
              <a:rPr sz="1000" dirty="0">
                <a:latin typeface="Courier New"/>
                <a:cs typeface="Courier New"/>
              </a:rPr>
              <a:t>3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are</a:t>
            </a:r>
            <a:r>
              <a:rPr sz="1000" dirty="0">
                <a:latin typeface="Courier New"/>
                <a:cs typeface="Courier New"/>
              </a:rPr>
              <a:t>a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0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networ</a:t>
            </a:r>
            <a:r>
              <a:rPr sz="1000" dirty="0">
                <a:latin typeface="Courier New"/>
                <a:cs typeface="Courier New"/>
              </a:rPr>
              <a:t>k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192.168.23.</a:t>
            </a:r>
            <a:r>
              <a:rPr sz="1000" dirty="0">
                <a:latin typeface="Courier New"/>
                <a:cs typeface="Courier New"/>
              </a:rPr>
              <a:t>0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0.0.0.</a:t>
            </a:r>
            <a:r>
              <a:rPr sz="1000" dirty="0">
                <a:latin typeface="Courier New"/>
                <a:cs typeface="Courier New"/>
              </a:rPr>
              <a:t>3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are</a:t>
            </a:r>
            <a:r>
              <a:rPr sz="1000" dirty="0">
                <a:latin typeface="Courier New"/>
                <a:cs typeface="Courier New"/>
              </a:rPr>
              <a:t>a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i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forward-protoco</a:t>
            </a:r>
            <a:r>
              <a:rPr sz="1000" dirty="0">
                <a:latin typeface="Courier New"/>
                <a:cs typeface="Courier New"/>
              </a:rPr>
              <a:t>l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nd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n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htt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server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5" dirty="0">
                <a:latin typeface="Courier New"/>
                <a:cs typeface="Courier New"/>
              </a:rPr>
              <a:t>n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htt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secure-server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control-plane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-15" dirty="0"/>
              <a:t> </a:t>
            </a:r>
            <a:r>
              <a:rPr spc="5" dirty="0"/>
              <a:t>2</a:t>
            </a:r>
            <a:r>
              <a:rPr spc="-15" dirty="0"/>
              <a:t>0</a:t>
            </a:r>
            <a:r>
              <a:rPr spc="5" dirty="0"/>
              <a:t>1</a:t>
            </a:r>
            <a:r>
              <a:rPr spc="-5" dirty="0"/>
              <a:t>7</a:t>
            </a:r>
            <a:r>
              <a:rPr spc="-20" dirty="0"/>
              <a:t> </a:t>
            </a:r>
            <a:r>
              <a:rPr spc="15" dirty="0"/>
              <a:t>C</a:t>
            </a:r>
            <a:r>
              <a:rPr spc="-15" dirty="0"/>
              <a:t>i</a:t>
            </a:r>
            <a:r>
              <a:rPr spc="0" dirty="0"/>
              <a:t>s</a:t>
            </a:r>
            <a:r>
              <a:rPr spc="25" dirty="0"/>
              <a:t>c</a:t>
            </a:r>
            <a:r>
              <a:rPr spc="-5" dirty="0"/>
              <a:t>o</a:t>
            </a:r>
            <a:r>
              <a:rPr spc="-20" dirty="0"/>
              <a:t> </a:t>
            </a:r>
            <a:r>
              <a:rPr spc="-15" dirty="0"/>
              <a:t>an</a:t>
            </a:r>
            <a:r>
              <a:rPr spc="5" dirty="0"/>
              <a:t>d/</a:t>
            </a:r>
            <a:r>
              <a:rPr spc="-40" dirty="0"/>
              <a:t>o</a:t>
            </a:r>
            <a:r>
              <a:rPr spc="-5" dirty="0"/>
              <a:t>r</a:t>
            </a:r>
            <a:r>
              <a:rPr spc="15" dirty="0"/>
              <a:t> </a:t>
            </a:r>
            <a:r>
              <a:rPr spc="-15" dirty="0"/>
              <a:t>i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-40" dirty="0"/>
              <a:t>a</a:t>
            </a:r>
            <a:r>
              <a:rPr spc="5" dirty="0"/>
              <a:t>ff</a:t>
            </a:r>
            <a:r>
              <a:rPr spc="-15" dirty="0"/>
              <a:t>il</a:t>
            </a:r>
            <a:r>
              <a:rPr spc="5" dirty="0"/>
              <a:t>i</a:t>
            </a:r>
            <a:r>
              <a:rPr spc="-15" dirty="0"/>
              <a:t>a</a:t>
            </a:r>
            <a:r>
              <a:rPr spc="5" dirty="0"/>
              <a:t>t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5" dirty="0"/>
              <a:t>A</a:t>
            </a:r>
            <a:r>
              <a:rPr spc="-15" dirty="0"/>
              <a:t>l</a:t>
            </a:r>
            <a:r>
              <a:rPr spc="-5" dirty="0"/>
              <a:t>l</a:t>
            </a:r>
            <a:r>
              <a:rPr spc="-15" dirty="0"/>
              <a:t> </a:t>
            </a:r>
            <a:r>
              <a:rPr spc="10" dirty="0"/>
              <a:t>r</a:t>
            </a:r>
            <a:r>
              <a:rPr spc="-15" dirty="0"/>
              <a:t>i</a:t>
            </a:r>
            <a:r>
              <a:rPr spc="5" dirty="0"/>
              <a:t>g</a:t>
            </a:r>
            <a:r>
              <a:rPr spc="-15" dirty="0"/>
              <a:t>h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15" dirty="0"/>
              <a:t>e</a:t>
            </a:r>
            <a:r>
              <a:rPr spc="10" dirty="0"/>
              <a:t>r</a:t>
            </a:r>
            <a:r>
              <a:rPr spc="-20" dirty="0"/>
              <a:t>v</a:t>
            </a:r>
            <a:r>
              <a:rPr spc="-15" dirty="0"/>
              <a:t>e</a:t>
            </a:r>
            <a:r>
              <a:rPr spc="5" dirty="0"/>
              <a:t>d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10" dirty="0"/>
              <a:t>T</a:t>
            </a:r>
            <a:r>
              <a:rPr spc="-15" dirty="0"/>
              <a:t>hi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5" dirty="0"/>
              <a:t>d</a:t>
            </a:r>
            <a:r>
              <a:rPr spc="-40" dirty="0"/>
              <a:t>o</a:t>
            </a:r>
            <a:r>
              <a:rPr spc="25" dirty="0"/>
              <a:t>c</a:t>
            </a:r>
            <a:r>
              <a:rPr spc="-15" dirty="0"/>
              <a:t>u</a:t>
            </a:r>
            <a:r>
              <a:rPr dirty="0"/>
              <a:t>m</a:t>
            </a:r>
            <a:r>
              <a:rPr spc="-15" dirty="0"/>
              <a:t>e</a:t>
            </a:r>
            <a:r>
              <a:rPr spc="5" dirty="0"/>
              <a:t>n</a:t>
            </a:r>
            <a:r>
              <a:rPr spc="-5" dirty="0"/>
              <a:t>t</a:t>
            </a:r>
            <a:r>
              <a:rPr spc="-15" dirty="0"/>
              <a:t> </a:t>
            </a:r>
            <a:r>
              <a:rPr spc="5" dirty="0"/>
              <a:t>i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-10" dirty="0"/>
              <a:t>C</a:t>
            </a:r>
            <a:r>
              <a:rPr spc="-15" dirty="0"/>
              <a:t>i</a:t>
            </a:r>
            <a:r>
              <a:rPr spc="0" dirty="0"/>
              <a:t>sc</a:t>
            </a:r>
            <a:r>
              <a:rPr spc="-5" dirty="0"/>
              <a:t>o</a:t>
            </a:r>
            <a:r>
              <a:rPr spc="-15" dirty="0"/>
              <a:t> P</a:t>
            </a:r>
            <a:r>
              <a:rPr spc="5" dirty="0"/>
              <a:t>u</a:t>
            </a:r>
            <a:r>
              <a:rPr spc="-15" dirty="0"/>
              <a:t>b</a:t>
            </a:r>
            <a:r>
              <a:rPr spc="5" dirty="0"/>
              <a:t>l</a:t>
            </a:r>
            <a:r>
              <a:rPr spc="-15" dirty="0"/>
              <a:t>i</a:t>
            </a:r>
            <a:r>
              <a:rPr spc="0" dirty="0"/>
              <a:t>c</a:t>
            </a:r>
            <a:r>
              <a:rPr spc="-5" dirty="0"/>
              <a:t>.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P</a:t>
            </a:r>
            <a:r>
              <a:rPr spc="-40" dirty="0"/>
              <a:t>a</a:t>
            </a:r>
            <a:r>
              <a:rPr spc="5" dirty="0"/>
              <a:t>g</a:t>
            </a:r>
            <a:r>
              <a:rPr spc="-5" dirty="0"/>
              <a:t>e</a:t>
            </a:r>
            <a:r>
              <a:rPr spc="5" dirty="0"/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25</a:t>
            </a:fld>
            <a:r>
              <a:rPr b="1" spc="5" dirty="0">
                <a:latin typeface="Arial"/>
                <a:cs typeface="Arial"/>
              </a:rPr>
              <a:t> </a:t>
            </a:r>
            <a:r>
              <a:rPr spc="-40" dirty="0"/>
              <a:t>o</a:t>
            </a:r>
            <a:r>
              <a:rPr spc="-5" dirty="0"/>
              <a:t>f</a:t>
            </a:r>
            <a:r>
              <a:rPr spc="35" dirty="0"/>
              <a:t> </a:t>
            </a:r>
            <a:r>
              <a:rPr b="1" spc="5" dirty="0">
                <a:latin typeface="Arial"/>
                <a:cs typeface="Arial"/>
              </a:rPr>
              <a:t>28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914400"/>
            <a:ext cx="1066800" cy="146685"/>
          </a:xfrm>
          <a:custGeom>
            <a:avLst/>
            <a:gdLst/>
            <a:ahLst/>
            <a:cxnLst/>
            <a:rect l="l" t="t" r="r" b="b"/>
            <a:pathLst>
              <a:path w="1066800" h="146684">
                <a:moveTo>
                  <a:pt x="0" y="146303"/>
                </a:moveTo>
                <a:lnTo>
                  <a:pt x="1066800" y="146303"/>
                </a:lnTo>
                <a:lnTo>
                  <a:pt x="10668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5800" y="1078991"/>
            <a:ext cx="2743200" cy="149860"/>
          </a:xfrm>
          <a:custGeom>
            <a:avLst/>
            <a:gdLst/>
            <a:ahLst/>
            <a:cxnLst/>
            <a:rect l="l" t="t" r="r" b="b"/>
            <a:pathLst>
              <a:path w="2743200" h="149859">
                <a:moveTo>
                  <a:pt x="0" y="149351"/>
                </a:moveTo>
                <a:lnTo>
                  <a:pt x="2743200" y="149351"/>
                </a:lnTo>
                <a:lnTo>
                  <a:pt x="27432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1246632"/>
            <a:ext cx="152400" cy="146685"/>
          </a:xfrm>
          <a:custGeom>
            <a:avLst/>
            <a:gdLst/>
            <a:ahLst/>
            <a:cxnLst/>
            <a:rect l="l" t="t" r="r" b="b"/>
            <a:pathLst>
              <a:path w="152400" h="146684">
                <a:moveTo>
                  <a:pt x="0" y="146303"/>
                </a:moveTo>
                <a:lnTo>
                  <a:pt x="152400" y="146303"/>
                </a:lnTo>
                <a:lnTo>
                  <a:pt x="1524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" y="1411224"/>
            <a:ext cx="76200" cy="146685"/>
          </a:xfrm>
          <a:custGeom>
            <a:avLst/>
            <a:gdLst/>
            <a:ahLst/>
            <a:cxnLst/>
            <a:rect l="l" t="t" r="r" b="b"/>
            <a:pathLst>
              <a:path w="76200" h="146684">
                <a:moveTo>
                  <a:pt x="0" y="146303"/>
                </a:moveTo>
                <a:lnTo>
                  <a:pt x="76200" y="146303"/>
                </a:lnTo>
                <a:lnTo>
                  <a:pt x="76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" y="1575816"/>
            <a:ext cx="762000" cy="146685"/>
          </a:xfrm>
          <a:custGeom>
            <a:avLst/>
            <a:gdLst/>
            <a:ahLst/>
            <a:cxnLst/>
            <a:rect l="l" t="t" r="r" b="b"/>
            <a:pathLst>
              <a:path w="762000" h="146685">
                <a:moveTo>
                  <a:pt x="0" y="146303"/>
                </a:moveTo>
                <a:lnTo>
                  <a:pt x="762000" y="146303"/>
                </a:lnTo>
                <a:lnTo>
                  <a:pt x="7620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" y="1740407"/>
            <a:ext cx="1143000" cy="149860"/>
          </a:xfrm>
          <a:custGeom>
            <a:avLst/>
            <a:gdLst/>
            <a:ahLst/>
            <a:cxnLst/>
            <a:rect l="l" t="t" r="r" b="b"/>
            <a:pathLst>
              <a:path w="1143000" h="149860">
                <a:moveTo>
                  <a:pt x="0" y="149351"/>
                </a:moveTo>
                <a:lnTo>
                  <a:pt x="1143000" y="149351"/>
                </a:lnTo>
                <a:lnTo>
                  <a:pt x="11430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800" y="1908048"/>
            <a:ext cx="1524000" cy="146685"/>
          </a:xfrm>
          <a:custGeom>
            <a:avLst/>
            <a:gdLst/>
            <a:ahLst/>
            <a:cxnLst/>
            <a:rect l="l" t="t" r="r" b="b"/>
            <a:pathLst>
              <a:path w="1524000" h="146685">
                <a:moveTo>
                  <a:pt x="0" y="146303"/>
                </a:moveTo>
                <a:lnTo>
                  <a:pt x="1524000" y="146303"/>
                </a:lnTo>
                <a:lnTo>
                  <a:pt x="15240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800" y="2072639"/>
            <a:ext cx="457200" cy="146685"/>
          </a:xfrm>
          <a:custGeom>
            <a:avLst/>
            <a:gdLst/>
            <a:ahLst/>
            <a:cxnLst/>
            <a:rect l="l" t="t" r="r" b="b"/>
            <a:pathLst>
              <a:path w="457200" h="146685">
                <a:moveTo>
                  <a:pt x="0" y="146303"/>
                </a:moveTo>
                <a:lnTo>
                  <a:pt x="457200" y="146303"/>
                </a:lnTo>
                <a:lnTo>
                  <a:pt x="457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5800" y="2237232"/>
            <a:ext cx="762000" cy="149860"/>
          </a:xfrm>
          <a:custGeom>
            <a:avLst/>
            <a:gdLst/>
            <a:ahLst/>
            <a:cxnLst/>
            <a:rect l="l" t="t" r="r" b="b"/>
            <a:pathLst>
              <a:path w="762000" h="149860">
                <a:moveTo>
                  <a:pt x="0" y="149351"/>
                </a:moveTo>
                <a:lnTo>
                  <a:pt x="762000" y="149351"/>
                </a:lnTo>
                <a:lnTo>
                  <a:pt x="7620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800" y="2404872"/>
            <a:ext cx="457200" cy="146685"/>
          </a:xfrm>
          <a:custGeom>
            <a:avLst/>
            <a:gdLst/>
            <a:ahLst/>
            <a:cxnLst/>
            <a:rect l="l" t="t" r="r" b="b"/>
            <a:pathLst>
              <a:path w="457200" h="146685">
                <a:moveTo>
                  <a:pt x="0" y="146303"/>
                </a:moveTo>
                <a:lnTo>
                  <a:pt x="457200" y="146303"/>
                </a:lnTo>
                <a:lnTo>
                  <a:pt x="457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5800" y="2569464"/>
            <a:ext cx="1828800" cy="146685"/>
          </a:xfrm>
          <a:custGeom>
            <a:avLst/>
            <a:gdLst/>
            <a:ahLst/>
            <a:cxnLst/>
            <a:rect l="l" t="t" r="r" b="b"/>
            <a:pathLst>
              <a:path w="1828800" h="146685">
                <a:moveTo>
                  <a:pt x="0" y="146303"/>
                </a:moveTo>
                <a:lnTo>
                  <a:pt x="1828800" y="146303"/>
                </a:lnTo>
                <a:lnTo>
                  <a:pt x="18288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5800" y="2734055"/>
            <a:ext cx="609600" cy="146685"/>
          </a:xfrm>
          <a:custGeom>
            <a:avLst/>
            <a:gdLst/>
            <a:ahLst/>
            <a:cxnLst/>
            <a:rect l="l" t="t" r="r" b="b"/>
            <a:pathLst>
              <a:path w="609600" h="146685">
                <a:moveTo>
                  <a:pt x="0" y="146303"/>
                </a:moveTo>
                <a:lnTo>
                  <a:pt x="609600" y="146303"/>
                </a:lnTo>
                <a:lnTo>
                  <a:pt x="6096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5800" y="2898648"/>
            <a:ext cx="1905000" cy="149860"/>
          </a:xfrm>
          <a:custGeom>
            <a:avLst/>
            <a:gdLst/>
            <a:ahLst/>
            <a:cxnLst/>
            <a:rect l="l" t="t" r="r" b="b"/>
            <a:pathLst>
              <a:path w="1905000" h="149860">
                <a:moveTo>
                  <a:pt x="0" y="149351"/>
                </a:moveTo>
                <a:lnTo>
                  <a:pt x="1905000" y="149351"/>
                </a:lnTo>
                <a:lnTo>
                  <a:pt x="19050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5800" y="3066288"/>
            <a:ext cx="1524000" cy="146685"/>
          </a:xfrm>
          <a:custGeom>
            <a:avLst/>
            <a:gdLst/>
            <a:ahLst/>
            <a:cxnLst/>
            <a:rect l="l" t="t" r="r" b="b"/>
            <a:pathLst>
              <a:path w="1524000" h="146685">
                <a:moveTo>
                  <a:pt x="0" y="146303"/>
                </a:moveTo>
                <a:lnTo>
                  <a:pt x="1524000" y="146303"/>
                </a:lnTo>
                <a:lnTo>
                  <a:pt x="15240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5800" y="3230879"/>
            <a:ext cx="4724400" cy="146685"/>
          </a:xfrm>
          <a:custGeom>
            <a:avLst/>
            <a:gdLst/>
            <a:ahLst/>
            <a:cxnLst/>
            <a:rect l="l" t="t" r="r" b="b"/>
            <a:pathLst>
              <a:path w="4724400" h="146685">
                <a:moveTo>
                  <a:pt x="0" y="146303"/>
                </a:moveTo>
                <a:lnTo>
                  <a:pt x="4724400" y="146303"/>
                </a:lnTo>
                <a:lnTo>
                  <a:pt x="47244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5800" y="3395471"/>
            <a:ext cx="838200" cy="146685"/>
          </a:xfrm>
          <a:custGeom>
            <a:avLst/>
            <a:gdLst/>
            <a:ahLst/>
            <a:cxnLst/>
            <a:rect l="l" t="t" r="r" b="b"/>
            <a:pathLst>
              <a:path w="838200" h="146685">
                <a:moveTo>
                  <a:pt x="0" y="146303"/>
                </a:moveTo>
                <a:lnTo>
                  <a:pt x="838200" y="146303"/>
                </a:lnTo>
                <a:lnTo>
                  <a:pt x="838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5800" y="3560064"/>
            <a:ext cx="762000" cy="149860"/>
          </a:xfrm>
          <a:custGeom>
            <a:avLst/>
            <a:gdLst/>
            <a:ahLst/>
            <a:cxnLst/>
            <a:rect l="l" t="t" r="r" b="b"/>
            <a:pathLst>
              <a:path w="762000" h="149860">
                <a:moveTo>
                  <a:pt x="0" y="149351"/>
                </a:moveTo>
                <a:lnTo>
                  <a:pt x="762000" y="149351"/>
                </a:lnTo>
                <a:lnTo>
                  <a:pt x="7620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5800" y="3727703"/>
            <a:ext cx="1143000" cy="146685"/>
          </a:xfrm>
          <a:custGeom>
            <a:avLst/>
            <a:gdLst/>
            <a:ahLst/>
            <a:cxnLst/>
            <a:rect l="l" t="t" r="r" b="b"/>
            <a:pathLst>
              <a:path w="1143000" h="146685">
                <a:moveTo>
                  <a:pt x="0" y="146303"/>
                </a:moveTo>
                <a:lnTo>
                  <a:pt x="1143000" y="146303"/>
                </a:lnTo>
                <a:lnTo>
                  <a:pt x="11430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5800" y="3892296"/>
            <a:ext cx="457200" cy="146685"/>
          </a:xfrm>
          <a:custGeom>
            <a:avLst/>
            <a:gdLst/>
            <a:ahLst/>
            <a:cxnLst/>
            <a:rect l="l" t="t" r="r" b="b"/>
            <a:pathLst>
              <a:path w="457200" h="146685">
                <a:moveTo>
                  <a:pt x="0" y="146303"/>
                </a:moveTo>
                <a:lnTo>
                  <a:pt x="457200" y="146303"/>
                </a:lnTo>
                <a:lnTo>
                  <a:pt x="457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5800" y="4056888"/>
            <a:ext cx="1524000" cy="149860"/>
          </a:xfrm>
          <a:custGeom>
            <a:avLst/>
            <a:gdLst/>
            <a:ahLst/>
            <a:cxnLst/>
            <a:rect l="l" t="t" r="r" b="b"/>
            <a:pathLst>
              <a:path w="1524000" h="149860">
                <a:moveTo>
                  <a:pt x="0" y="149351"/>
                </a:moveTo>
                <a:lnTo>
                  <a:pt x="1524000" y="149351"/>
                </a:lnTo>
                <a:lnTo>
                  <a:pt x="15240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5800" y="4224528"/>
            <a:ext cx="914400" cy="146685"/>
          </a:xfrm>
          <a:custGeom>
            <a:avLst/>
            <a:gdLst/>
            <a:ahLst/>
            <a:cxnLst/>
            <a:rect l="l" t="t" r="r" b="b"/>
            <a:pathLst>
              <a:path w="914400" h="146685">
                <a:moveTo>
                  <a:pt x="0" y="146303"/>
                </a:moveTo>
                <a:lnTo>
                  <a:pt x="914400" y="146303"/>
                </a:lnTo>
                <a:lnTo>
                  <a:pt x="9144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5800" y="4389120"/>
            <a:ext cx="457200" cy="146685"/>
          </a:xfrm>
          <a:custGeom>
            <a:avLst/>
            <a:gdLst/>
            <a:ahLst/>
            <a:cxnLst/>
            <a:rect l="l" t="t" r="r" b="b"/>
            <a:pathLst>
              <a:path w="457200" h="146685">
                <a:moveTo>
                  <a:pt x="0" y="146303"/>
                </a:moveTo>
                <a:lnTo>
                  <a:pt x="457200" y="146303"/>
                </a:lnTo>
                <a:lnTo>
                  <a:pt x="457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5800" y="4553711"/>
            <a:ext cx="1524000" cy="146685"/>
          </a:xfrm>
          <a:custGeom>
            <a:avLst/>
            <a:gdLst/>
            <a:ahLst/>
            <a:cxnLst/>
            <a:rect l="l" t="t" r="r" b="b"/>
            <a:pathLst>
              <a:path w="1524000" h="146685">
                <a:moveTo>
                  <a:pt x="0" y="146303"/>
                </a:moveTo>
                <a:lnTo>
                  <a:pt x="1524000" y="146303"/>
                </a:lnTo>
                <a:lnTo>
                  <a:pt x="15240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5800" y="4718303"/>
            <a:ext cx="76200" cy="149860"/>
          </a:xfrm>
          <a:custGeom>
            <a:avLst/>
            <a:gdLst/>
            <a:ahLst/>
            <a:cxnLst/>
            <a:rect l="l" t="t" r="r" b="b"/>
            <a:pathLst>
              <a:path w="76200" h="149860">
                <a:moveTo>
                  <a:pt x="0" y="149351"/>
                </a:moveTo>
                <a:lnTo>
                  <a:pt x="76200" y="149351"/>
                </a:lnTo>
                <a:lnTo>
                  <a:pt x="762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5800" y="4885944"/>
            <a:ext cx="2209800" cy="146685"/>
          </a:xfrm>
          <a:custGeom>
            <a:avLst/>
            <a:gdLst/>
            <a:ahLst/>
            <a:cxnLst/>
            <a:rect l="l" t="t" r="r" b="b"/>
            <a:pathLst>
              <a:path w="2209800" h="146685">
                <a:moveTo>
                  <a:pt x="0" y="146303"/>
                </a:moveTo>
                <a:lnTo>
                  <a:pt x="2209800" y="146303"/>
                </a:lnTo>
                <a:lnTo>
                  <a:pt x="22098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5800" y="5050535"/>
            <a:ext cx="76200" cy="146685"/>
          </a:xfrm>
          <a:custGeom>
            <a:avLst/>
            <a:gdLst/>
            <a:ahLst/>
            <a:cxnLst/>
            <a:rect l="l" t="t" r="r" b="b"/>
            <a:pathLst>
              <a:path w="76200" h="146685">
                <a:moveTo>
                  <a:pt x="0" y="146303"/>
                </a:moveTo>
                <a:lnTo>
                  <a:pt x="76200" y="146303"/>
                </a:lnTo>
                <a:lnTo>
                  <a:pt x="76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5800" y="5215128"/>
            <a:ext cx="228600" cy="149860"/>
          </a:xfrm>
          <a:custGeom>
            <a:avLst/>
            <a:gdLst/>
            <a:ahLst/>
            <a:cxnLst/>
            <a:rect l="l" t="t" r="r" b="b"/>
            <a:pathLst>
              <a:path w="228600" h="149860">
                <a:moveTo>
                  <a:pt x="0" y="149351"/>
                </a:moveTo>
                <a:lnTo>
                  <a:pt x="228600" y="149351"/>
                </a:lnTo>
                <a:lnTo>
                  <a:pt x="2286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73100" y="499262"/>
            <a:ext cx="4749800" cy="4869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b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20" dirty="0">
                <a:latin typeface="Arial"/>
                <a:cs typeface="Arial"/>
              </a:rPr>
              <a:t>ig</a:t>
            </a:r>
            <a:r>
              <a:rPr sz="1000" b="1" spc="5" dirty="0">
                <a:latin typeface="Arial"/>
                <a:cs typeface="Arial"/>
              </a:rPr>
              <a:t>u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spc="-20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g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Bas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c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spc="-20" dirty="0">
                <a:latin typeface="Arial"/>
                <a:cs typeface="Arial"/>
              </a:rPr>
              <a:t>g</a:t>
            </a: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35" dirty="0">
                <a:latin typeface="Arial"/>
                <a:cs typeface="Arial"/>
              </a:rPr>
              <a:t>A</a:t>
            </a:r>
            <a:r>
              <a:rPr sz="1000" b="1" spc="-10" dirty="0">
                <a:latin typeface="Arial"/>
                <a:cs typeface="Arial"/>
              </a:rPr>
              <a:t>re</a:t>
            </a:r>
            <a:r>
              <a:rPr sz="1000" b="1" dirty="0">
                <a:latin typeface="Arial"/>
                <a:cs typeface="Arial"/>
              </a:rPr>
              <a:t>a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5" dirty="0">
                <a:latin typeface="Arial"/>
                <a:cs typeface="Arial"/>
              </a:rPr>
              <a:t>SP</a:t>
            </a:r>
            <a:r>
              <a:rPr sz="1000" b="1" spc="5" dirty="0">
                <a:latin typeface="Arial"/>
                <a:cs typeface="Arial"/>
              </a:rPr>
              <a:t>F</a:t>
            </a:r>
            <a:r>
              <a:rPr sz="1000" b="1" spc="-10" dirty="0">
                <a:latin typeface="Arial"/>
                <a:cs typeface="Arial"/>
              </a:rPr>
              <a:t>v2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000" spc="-5" dirty="0">
                <a:latin typeface="Courier New"/>
                <a:cs typeface="Courier New"/>
              </a:rPr>
              <a:t>banne</a:t>
            </a:r>
            <a:r>
              <a:rPr sz="1000" dirty="0">
                <a:latin typeface="Courier New"/>
                <a:cs typeface="Courier New"/>
              </a:rPr>
              <a:t>r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mot</a:t>
            </a:r>
            <a:r>
              <a:rPr sz="1000" dirty="0">
                <a:latin typeface="Courier New"/>
                <a:cs typeface="Courier New"/>
              </a:rPr>
              <a:t>d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^C</a:t>
            </a:r>
            <a:endParaRPr sz="1000">
              <a:latin typeface="Courier New"/>
              <a:cs typeface="Courier New"/>
            </a:endParaRPr>
          </a:p>
          <a:p>
            <a:pPr marL="16446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Unauthorize</a:t>
            </a:r>
            <a:r>
              <a:rPr sz="1000" dirty="0">
                <a:latin typeface="Courier New"/>
                <a:cs typeface="Courier New"/>
              </a:rPr>
              <a:t>d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Acces</a:t>
            </a:r>
            <a:r>
              <a:rPr sz="1000" dirty="0">
                <a:latin typeface="Courier New"/>
                <a:cs typeface="Courier New"/>
              </a:rPr>
              <a:t>s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</a:t>
            </a:r>
            <a:r>
              <a:rPr sz="1000" dirty="0">
                <a:latin typeface="Courier New"/>
                <a:cs typeface="Courier New"/>
              </a:rPr>
              <a:t>s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Prohibited!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5" dirty="0">
                <a:latin typeface="Courier New"/>
                <a:cs typeface="Courier New"/>
              </a:rPr>
              <a:t>^C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88265" marR="3585845" indent="-76200">
              <a:lnSpc>
                <a:spcPct val="108000"/>
              </a:lnSpc>
            </a:pPr>
            <a:r>
              <a:rPr sz="1000" spc="-5" dirty="0">
                <a:latin typeface="Courier New"/>
                <a:cs typeface="Courier New"/>
              </a:rPr>
              <a:t>lin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co</a:t>
            </a:r>
            <a:r>
              <a:rPr sz="1000" dirty="0">
                <a:latin typeface="Courier New"/>
                <a:cs typeface="Courier New"/>
              </a:rPr>
              <a:t>n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0 </a:t>
            </a:r>
            <a:r>
              <a:rPr sz="1000" spc="-5" dirty="0">
                <a:latin typeface="Courier New"/>
                <a:cs typeface="Courier New"/>
              </a:rPr>
              <a:t>passwor</a:t>
            </a:r>
            <a:r>
              <a:rPr sz="1000" dirty="0">
                <a:latin typeface="Courier New"/>
                <a:cs typeface="Courier New"/>
              </a:rPr>
              <a:t>d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cisco</a:t>
            </a:r>
            <a:endParaRPr sz="1000">
              <a:latin typeface="Courier New"/>
              <a:cs typeface="Courier New"/>
            </a:endParaRPr>
          </a:p>
          <a:p>
            <a:pPr marL="88265" marR="3205480">
              <a:lnSpc>
                <a:spcPct val="108000"/>
              </a:lnSpc>
              <a:spcBef>
                <a:spcPts val="25"/>
              </a:spcBef>
            </a:pPr>
            <a:r>
              <a:rPr sz="1000" spc="-5" dirty="0">
                <a:latin typeface="Courier New"/>
                <a:cs typeface="Courier New"/>
              </a:rPr>
              <a:t>loggin</a:t>
            </a:r>
            <a:r>
              <a:rPr sz="1000" dirty="0">
                <a:latin typeface="Courier New"/>
                <a:cs typeface="Courier New"/>
              </a:rPr>
              <a:t>g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synchronous login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lin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au</a:t>
            </a:r>
            <a:r>
              <a:rPr sz="1000" dirty="0">
                <a:latin typeface="Courier New"/>
                <a:cs typeface="Courier New"/>
              </a:rPr>
              <a:t>x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5" dirty="0">
                <a:latin typeface="Courier New"/>
                <a:cs typeface="Courier New"/>
              </a:rPr>
              <a:t>lin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2</a:t>
            </a:r>
            <a:endParaRPr sz="1000">
              <a:latin typeface="Courier New"/>
              <a:cs typeface="Courier New"/>
            </a:endParaRPr>
          </a:p>
          <a:p>
            <a:pPr marL="88265" marR="2900045">
              <a:lnSpc>
                <a:spcPct val="108000"/>
              </a:lnSpc>
            </a:pPr>
            <a:r>
              <a:rPr sz="1000" spc="-5" dirty="0">
                <a:latin typeface="Courier New"/>
                <a:cs typeface="Courier New"/>
              </a:rPr>
              <a:t>n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activation-character n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exec</a:t>
            </a:r>
            <a:endParaRPr sz="1000">
              <a:latin typeface="Courier New"/>
              <a:cs typeface="Courier New"/>
            </a:endParaRPr>
          </a:p>
          <a:p>
            <a:pPr marL="88265" marR="2824480">
              <a:lnSpc>
                <a:spcPts val="1320"/>
              </a:lnSpc>
              <a:spcBef>
                <a:spcPts val="40"/>
              </a:spcBef>
            </a:pPr>
            <a:r>
              <a:rPr sz="1000" spc="-5" dirty="0">
                <a:latin typeface="Courier New"/>
                <a:cs typeface="Courier New"/>
              </a:rPr>
              <a:t>transpor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preferre</a:t>
            </a:r>
            <a:r>
              <a:rPr sz="1000" dirty="0">
                <a:latin typeface="Courier New"/>
                <a:cs typeface="Courier New"/>
              </a:rPr>
              <a:t>d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none transpor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inpu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all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spcBef>
                <a:spcPts val="30"/>
              </a:spcBef>
            </a:pPr>
            <a:r>
              <a:rPr sz="1000" spc="-5" dirty="0">
                <a:latin typeface="Courier New"/>
                <a:cs typeface="Courier New"/>
              </a:rPr>
              <a:t>transpor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outpu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pa</a:t>
            </a:r>
            <a:r>
              <a:rPr sz="1000" dirty="0">
                <a:latin typeface="Courier New"/>
                <a:cs typeface="Courier New"/>
              </a:rPr>
              <a:t>d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telne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rlogi</a:t>
            </a:r>
            <a:r>
              <a:rPr sz="1000" dirty="0">
                <a:latin typeface="Courier New"/>
                <a:cs typeface="Courier New"/>
              </a:rPr>
              <a:t>n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lapb</a:t>
            </a:r>
            <a:r>
              <a:rPr sz="1000" spc="5" dirty="0">
                <a:latin typeface="Courier New"/>
                <a:cs typeface="Courier New"/>
              </a:rPr>
              <a:t>-</a:t>
            </a:r>
            <a:r>
              <a:rPr sz="1000" spc="-5" dirty="0">
                <a:latin typeface="Courier New"/>
                <a:cs typeface="Courier New"/>
              </a:rPr>
              <a:t>t</a:t>
            </a:r>
            <a:r>
              <a:rPr sz="1000" dirty="0">
                <a:latin typeface="Courier New"/>
                <a:cs typeface="Courier New"/>
              </a:rPr>
              <a:t>a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mo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udpt</a:t>
            </a:r>
            <a:r>
              <a:rPr sz="1000" dirty="0">
                <a:latin typeface="Courier New"/>
                <a:cs typeface="Courier New"/>
              </a:rPr>
              <a:t>n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v12</a:t>
            </a:r>
            <a:r>
              <a:rPr sz="1000" dirty="0">
                <a:latin typeface="Courier New"/>
                <a:cs typeface="Courier New"/>
              </a:rPr>
              <a:t>0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ssh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stopbit</a:t>
            </a:r>
            <a:r>
              <a:rPr sz="1000" dirty="0">
                <a:latin typeface="Courier New"/>
                <a:cs typeface="Courier New"/>
              </a:rPr>
              <a:t>s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</a:t>
            </a:r>
            <a:endParaRPr sz="1000">
              <a:latin typeface="Courier New"/>
              <a:cs typeface="Courier New"/>
            </a:endParaRPr>
          </a:p>
          <a:p>
            <a:pPr marL="88265" indent="-762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lin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vt</a:t>
            </a:r>
            <a:r>
              <a:rPr sz="1000" dirty="0">
                <a:latin typeface="Courier New"/>
                <a:cs typeface="Courier New"/>
              </a:rPr>
              <a:t>y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0</a:t>
            </a:r>
            <a:endParaRPr sz="1000">
              <a:latin typeface="Courier New"/>
              <a:cs typeface="Courier New"/>
            </a:endParaRPr>
          </a:p>
          <a:p>
            <a:pPr marL="88265" marR="3585845">
              <a:lnSpc>
                <a:spcPct val="108000"/>
              </a:lnSpc>
              <a:spcBef>
                <a:spcPts val="25"/>
              </a:spcBef>
            </a:pPr>
            <a:r>
              <a:rPr sz="1000" spc="-5" dirty="0">
                <a:latin typeface="Courier New"/>
                <a:cs typeface="Courier New"/>
              </a:rPr>
              <a:t>passwor</a:t>
            </a:r>
            <a:r>
              <a:rPr sz="1000" dirty="0">
                <a:latin typeface="Courier New"/>
                <a:cs typeface="Courier New"/>
              </a:rPr>
              <a:t>d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cisco login</a:t>
            </a:r>
            <a:endParaRPr sz="1000">
              <a:latin typeface="Courier New"/>
              <a:cs typeface="Courier New"/>
            </a:endParaRPr>
          </a:p>
          <a:p>
            <a:pPr marL="12700" marR="3205480" indent="75565">
              <a:lnSpc>
                <a:spcPts val="1320"/>
              </a:lnSpc>
              <a:spcBef>
                <a:spcPts val="40"/>
              </a:spcBef>
            </a:pPr>
            <a:r>
              <a:rPr sz="1000" spc="-5" dirty="0">
                <a:latin typeface="Courier New"/>
                <a:cs typeface="Courier New"/>
              </a:rPr>
              <a:t>transpor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inpu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all lin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vt</a:t>
            </a:r>
            <a:r>
              <a:rPr sz="1000" dirty="0">
                <a:latin typeface="Courier New"/>
                <a:cs typeface="Courier New"/>
              </a:rPr>
              <a:t>y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4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spcBef>
                <a:spcPts val="30"/>
              </a:spcBef>
            </a:pPr>
            <a:r>
              <a:rPr sz="1000" spc="-5" dirty="0">
                <a:latin typeface="Courier New"/>
                <a:cs typeface="Courier New"/>
              </a:rPr>
              <a:t>login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transpor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inpu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all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5" dirty="0">
                <a:latin typeface="Courier New"/>
                <a:cs typeface="Courier New"/>
              </a:rPr>
              <a:t>schedule</a:t>
            </a:r>
            <a:r>
              <a:rPr sz="1000" dirty="0">
                <a:latin typeface="Courier New"/>
                <a:cs typeface="Courier New"/>
              </a:rPr>
              <a:t>r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allocat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2000</a:t>
            </a:r>
            <a:r>
              <a:rPr sz="1000" dirty="0">
                <a:latin typeface="Courier New"/>
                <a:cs typeface="Courier New"/>
              </a:rPr>
              <a:t>0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1000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end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5800" y="5535167"/>
            <a:ext cx="728980" cy="177165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200" b="1" spc="-5" dirty="0">
                <a:latin typeface="Arial"/>
                <a:cs typeface="Arial"/>
              </a:rPr>
              <a:t>R</a:t>
            </a:r>
            <a:r>
              <a:rPr sz="1200" b="1" spc="10" dirty="0">
                <a:latin typeface="Arial"/>
                <a:cs typeface="Arial"/>
              </a:rPr>
              <a:t>o</a:t>
            </a:r>
            <a:r>
              <a:rPr sz="1200" b="1" spc="-15" dirty="0">
                <a:latin typeface="Arial"/>
                <a:cs typeface="Arial"/>
              </a:rPr>
              <a:t>u</a:t>
            </a:r>
            <a:r>
              <a:rPr sz="1200" b="1" spc="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er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R3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85800" y="5785103"/>
            <a:ext cx="685800" cy="146685"/>
          </a:xfrm>
          <a:custGeom>
            <a:avLst/>
            <a:gdLst/>
            <a:ahLst/>
            <a:cxnLst/>
            <a:rect l="l" t="t" r="r" b="b"/>
            <a:pathLst>
              <a:path w="685800" h="146685">
                <a:moveTo>
                  <a:pt x="0" y="146303"/>
                </a:moveTo>
                <a:lnTo>
                  <a:pt x="685800" y="146303"/>
                </a:lnTo>
                <a:lnTo>
                  <a:pt x="6858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5800" y="5949696"/>
            <a:ext cx="1905000" cy="149860"/>
          </a:xfrm>
          <a:custGeom>
            <a:avLst/>
            <a:gdLst/>
            <a:ahLst/>
            <a:cxnLst/>
            <a:rect l="l" t="t" r="r" b="b"/>
            <a:pathLst>
              <a:path w="1905000" h="149860">
                <a:moveTo>
                  <a:pt x="0" y="149351"/>
                </a:moveTo>
                <a:lnTo>
                  <a:pt x="1905000" y="149351"/>
                </a:lnTo>
                <a:lnTo>
                  <a:pt x="19050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5800" y="6281928"/>
            <a:ext cx="2590800" cy="146685"/>
          </a:xfrm>
          <a:custGeom>
            <a:avLst/>
            <a:gdLst/>
            <a:ahLst/>
            <a:cxnLst/>
            <a:rect l="l" t="t" r="r" b="b"/>
            <a:pathLst>
              <a:path w="2590800" h="146685">
                <a:moveTo>
                  <a:pt x="0" y="146303"/>
                </a:moveTo>
                <a:lnTo>
                  <a:pt x="2590800" y="146303"/>
                </a:lnTo>
                <a:lnTo>
                  <a:pt x="25908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5800" y="6446520"/>
            <a:ext cx="76200" cy="146685"/>
          </a:xfrm>
          <a:custGeom>
            <a:avLst/>
            <a:gdLst/>
            <a:ahLst/>
            <a:cxnLst/>
            <a:rect l="l" t="t" r="r" b="b"/>
            <a:pathLst>
              <a:path w="76200" h="146684">
                <a:moveTo>
                  <a:pt x="0" y="146303"/>
                </a:moveTo>
                <a:lnTo>
                  <a:pt x="76200" y="146303"/>
                </a:lnTo>
                <a:lnTo>
                  <a:pt x="76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5800" y="6611111"/>
            <a:ext cx="914400" cy="149860"/>
          </a:xfrm>
          <a:custGeom>
            <a:avLst/>
            <a:gdLst/>
            <a:ahLst/>
            <a:cxnLst/>
            <a:rect l="l" t="t" r="r" b="b"/>
            <a:pathLst>
              <a:path w="914400" h="149859">
                <a:moveTo>
                  <a:pt x="0" y="149352"/>
                </a:moveTo>
                <a:lnTo>
                  <a:pt x="914400" y="149352"/>
                </a:lnTo>
                <a:lnTo>
                  <a:pt x="914400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5800" y="6778752"/>
            <a:ext cx="2895600" cy="146685"/>
          </a:xfrm>
          <a:custGeom>
            <a:avLst/>
            <a:gdLst/>
            <a:ahLst/>
            <a:cxnLst/>
            <a:rect l="l" t="t" r="r" b="b"/>
            <a:pathLst>
              <a:path w="2895600" h="146684">
                <a:moveTo>
                  <a:pt x="0" y="146304"/>
                </a:moveTo>
                <a:lnTo>
                  <a:pt x="2895600" y="146304"/>
                </a:lnTo>
                <a:lnTo>
                  <a:pt x="2895600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5800" y="6943343"/>
            <a:ext cx="2743200" cy="146685"/>
          </a:xfrm>
          <a:custGeom>
            <a:avLst/>
            <a:gdLst/>
            <a:ahLst/>
            <a:cxnLst/>
            <a:rect l="l" t="t" r="r" b="b"/>
            <a:pathLst>
              <a:path w="2743200" h="146684">
                <a:moveTo>
                  <a:pt x="0" y="146303"/>
                </a:moveTo>
                <a:lnTo>
                  <a:pt x="2743200" y="146303"/>
                </a:lnTo>
                <a:lnTo>
                  <a:pt x="2743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5800" y="7107935"/>
            <a:ext cx="2286000" cy="149860"/>
          </a:xfrm>
          <a:custGeom>
            <a:avLst/>
            <a:gdLst/>
            <a:ahLst/>
            <a:cxnLst/>
            <a:rect l="l" t="t" r="r" b="b"/>
            <a:pathLst>
              <a:path w="2286000" h="149859">
                <a:moveTo>
                  <a:pt x="0" y="149351"/>
                </a:moveTo>
                <a:lnTo>
                  <a:pt x="2286000" y="149351"/>
                </a:lnTo>
                <a:lnTo>
                  <a:pt x="22860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5800" y="7275576"/>
            <a:ext cx="76200" cy="146685"/>
          </a:xfrm>
          <a:custGeom>
            <a:avLst/>
            <a:gdLst/>
            <a:ahLst/>
            <a:cxnLst/>
            <a:rect l="l" t="t" r="r" b="b"/>
            <a:pathLst>
              <a:path w="76200" h="146684">
                <a:moveTo>
                  <a:pt x="0" y="146304"/>
                </a:moveTo>
                <a:lnTo>
                  <a:pt x="76200" y="146304"/>
                </a:lnTo>
                <a:lnTo>
                  <a:pt x="76200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5800" y="7440168"/>
            <a:ext cx="838200" cy="146685"/>
          </a:xfrm>
          <a:custGeom>
            <a:avLst/>
            <a:gdLst/>
            <a:ahLst/>
            <a:cxnLst/>
            <a:rect l="l" t="t" r="r" b="b"/>
            <a:pathLst>
              <a:path w="838200" h="146684">
                <a:moveTo>
                  <a:pt x="0" y="146303"/>
                </a:moveTo>
                <a:lnTo>
                  <a:pt x="838200" y="146303"/>
                </a:lnTo>
                <a:lnTo>
                  <a:pt x="838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5800" y="7604759"/>
            <a:ext cx="76200" cy="146685"/>
          </a:xfrm>
          <a:custGeom>
            <a:avLst/>
            <a:gdLst/>
            <a:ahLst/>
            <a:cxnLst/>
            <a:rect l="l" t="t" r="r" b="b"/>
            <a:pathLst>
              <a:path w="76200" h="146684">
                <a:moveTo>
                  <a:pt x="0" y="146304"/>
                </a:moveTo>
                <a:lnTo>
                  <a:pt x="76200" y="146304"/>
                </a:lnTo>
                <a:lnTo>
                  <a:pt x="76200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5800" y="7769352"/>
            <a:ext cx="1295400" cy="149860"/>
          </a:xfrm>
          <a:custGeom>
            <a:avLst/>
            <a:gdLst/>
            <a:ahLst/>
            <a:cxnLst/>
            <a:rect l="l" t="t" r="r" b="b"/>
            <a:pathLst>
              <a:path w="1295400" h="149859">
                <a:moveTo>
                  <a:pt x="0" y="149352"/>
                </a:moveTo>
                <a:lnTo>
                  <a:pt x="1295400" y="149352"/>
                </a:lnTo>
                <a:lnTo>
                  <a:pt x="1295400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5800" y="7936992"/>
            <a:ext cx="1143000" cy="146685"/>
          </a:xfrm>
          <a:custGeom>
            <a:avLst/>
            <a:gdLst/>
            <a:ahLst/>
            <a:cxnLst/>
            <a:rect l="l" t="t" r="r" b="b"/>
            <a:pathLst>
              <a:path w="1143000" h="146684">
                <a:moveTo>
                  <a:pt x="0" y="146303"/>
                </a:moveTo>
                <a:lnTo>
                  <a:pt x="1143000" y="146303"/>
                </a:lnTo>
                <a:lnTo>
                  <a:pt x="11430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5800" y="8101583"/>
            <a:ext cx="76200" cy="146685"/>
          </a:xfrm>
          <a:custGeom>
            <a:avLst/>
            <a:gdLst/>
            <a:ahLst/>
            <a:cxnLst/>
            <a:rect l="l" t="t" r="r" b="b"/>
            <a:pathLst>
              <a:path w="76200" h="146684">
                <a:moveTo>
                  <a:pt x="0" y="146304"/>
                </a:moveTo>
                <a:lnTo>
                  <a:pt x="76200" y="146304"/>
                </a:lnTo>
                <a:lnTo>
                  <a:pt x="76200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5800" y="8266176"/>
            <a:ext cx="4495800" cy="149860"/>
          </a:xfrm>
          <a:custGeom>
            <a:avLst/>
            <a:gdLst/>
            <a:ahLst/>
            <a:cxnLst/>
            <a:rect l="l" t="t" r="r" b="b"/>
            <a:pathLst>
              <a:path w="4495800" h="149859">
                <a:moveTo>
                  <a:pt x="0" y="149351"/>
                </a:moveTo>
                <a:lnTo>
                  <a:pt x="4495800" y="149351"/>
                </a:lnTo>
                <a:lnTo>
                  <a:pt x="44958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5800" y="8433816"/>
            <a:ext cx="76200" cy="146685"/>
          </a:xfrm>
          <a:custGeom>
            <a:avLst/>
            <a:gdLst/>
            <a:ahLst/>
            <a:cxnLst/>
            <a:rect l="l" t="t" r="r" b="b"/>
            <a:pathLst>
              <a:path w="76200" h="146684">
                <a:moveTo>
                  <a:pt x="0" y="146303"/>
                </a:moveTo>
                <a:lnTo>
                  <a:pt x="76200" y="146303"/>
                </a:lnTo>
                <a:lnTo>
                  <a:pt x="76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5800" y="8598407"/>
            <a:ext cx="1219200" cy="146685"/>
          </a:xfrm>
          <a:custGeom>
            <a:avLst/>
            <a:gdLst/>
            <a:ahLst/>
            <a:cxnLst/>
            <a:rect l="l" t="t" r="r" b="b"/>
            <a:pathLst>
              <a:path w="1219200" h="146684">
                <a:moveTo>
                  <a:pt x="0" y="146304"/>
                </a:moveTo>
                <a:lnTo>
                  <a:pt x="1219200" y="146304"/>
                </a:lnTo>
                <a:lnTo>
                  <a:pt x="1219200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5800" y="8763000"/>
            <a:ext cx="1524000" cy="146685"/>
          </a:xfrm>
          <a:custGeom>
            <a:avLst/>
            <a:gdLst/>
            <a:ahLst/>
            <a:cxnLst/>
            <a:rect l="l" t="t" r="r" b="b"/>
            <a:pathLst>
              <a:path w="1524000" h="146684">
                <a:moveTo>
                  <a:pt x="0" y="146303"/>
                </a:moveTo>
                <a:lnTo>
                  <a:pt x="1524000" y="146303"/>
                </a:lnTo>
                <a:lnTo>
                  <a:pt x="15240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5800" y="8927592"/>
            <a:ext cx="76200" cy="149860"/>
          </a:xfrm>
          <a:custGeom>
            <a:avLst/>
            <a:gdLst/>
            <a:ahLst/>
            <a:cxnLst/>
            <a:rect l="l" t="t" r="r" b="b"/>
            <a:pathLst>
              <a:path w="76200" h="149859">
                <a:moveTo>
                  <a:pt x="0" y="149351"/>
                </a:moveTo>
                <a:lnTo>
                  <a:pt x="76200" y="149351"/>
                </a:lnTo>
                <a:lnTo>
                  <a:pt x="762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73100" y="5785003"/>
            <a:ext cx="4519930" cy="3296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R3#s</a:t>
            </a:r>
            <a:r>
              <a:rPr sz="1000" dirty="0">
                <a:latin typeface="Courier New"/>
                <a:cs typeface="Courier New"/>
              </a:rPr>
              <a:t>h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run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Buildin</a:t>
            </a:r>
            <a:r>
              <a:rPr sz="1000" dirty="0">
                <a:latin typeface="Courier New"/>
                <a:cs typeface="Courier New"/>
              </a:rPr>
              <a:t>g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configuration...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Curren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configuratio</a:t>
            </a:r>
            <a:r>
              <a:rPr sz="1000" dirty="0">
                <a:latin typeface="Courier New"/>
                <a:cs typeface="Courier New"/>
              </a:rPr>
              <a:t>n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: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167</a:t>
            </a:r>
            <a:r>
              <a:rPr sz="1000" dirty="0">
                <a:latin typeface="Courier New"/>
                <a:cs typeface="Courier New"/>
              </a:rPr>
              <a:t>4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bytes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versio</a:t>
            </a:r>
            <a:r>
              <a:rPr sz="1000" dirty="0">
                <a:latin typeface="Courier New"/>
                <a:cs typeface="Courier New"/>
              </a:rPr>
              <a:t>n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15.2</a:t>
            </a:r>
            <a:endParaRPr sz="1000">
              <a:latin typeface="Courier New"/>
              <a:cs typeface="Courier New"/>
            </a:endParaRPr>
          </a:p>
          <a:p>
            <a:pPr marL="12700" marR="1604010">
              <a:lnSpc>
                <a:spcPct val="108000"/>
              </a:lnSpc>
              <a:spcBef>
                <a:spcPts val="25"/>
              </a:spcBef>
            </a:pPr>
            <a:r>
              <a:rPr sz="1000" spc="-5" dirty="0">
                <a:latin typeface="Courier New"/>
                <a:cs typeface="Courier New"/>
              </a:rPr>
              <a:t>servic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5" dirty="0">
                <a:latin typeface="Courier New"/>
                <a:cs typeface="Courier New"/>
              </a:rPr>
              <a:t> timestamp</a:t>
            </a:r>
            <a:r>
              <a:rPr sz="1000" dirty="0">
                <a:latin typeface="Courier New"/>
                <a:cs typeface="Courier New"/>
              </a:rPr>
              <a:t>s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debu</a:t>
            </a:r>
            <a:r>
              <a:rPr sz="1000" dirty="0">
                <a:latin typeface="Courier New"/>
                <a:cs typeface="Courier New"/>
              </a:rPr>
              <a:t>g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datetim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msec servic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timestamp</a:t>
            </a:r>
            <a:r>
              <a:rPr sz="1000" dirty="0">
                <a:latin typeface="Courier New"/>
                <a:cs typeface="Courier New"/>
              </a:rPr>
              <a:t>s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lo</a:t>
            </a:r>
            <a:r>
              <a:rPr sz="1000" dirty="0">
                <a:latin typeface="Courier New"/>
                <a:cs typeface="Courier New"/>
              </a:rPr>
              <a:t>g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datetim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msec n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servic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password</a:t>
            </a:r>
            <a:r>
              <a:rPr sz="1000" dirty="0">
                <a:latin typeface="Courier New"/>
                <a:cs typeface="Courier New"/>
              </a:rPr>
              <a:t>-</a:t>
            </a:r>
            <a:r>
              <a:rPr sz="1000" spc="-5" dirty="0">
                <a:latin typeface="Courier New"/>
                <a:cs typeface="Courier New"/>
              </a:rPr>
              <a:t>encryption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hostnam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R3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12700" marR="3203575">
              <a:lnSpc>
                <a:spcPts val="1320"/>
              </a:lnSpc>
              <a:spcBef>
                <a:spcPts val="40"/>
              </a:spcBef>
            </a:pPr>
            <a:r>
              <a:rPr sz="1000" spc="-5" dirty="0">
                <a:latin typeface="Courier New"/>
                <a:cs typeface="Courier New"/>
              </a:rPr>
              <a:t>boot-start-marker boot-end-marker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enabl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secre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4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06YFDUHH61wAE/kLkDq9BGho1QM5EnRtoyr8cHAUg.2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12700" marR="2974975">
              <a:lnSpc>
                <a:spcPct val="108000"/>
              </a:lnSpc>
            </a:pPr>
            <a:r>
              <a:rPr sz="1000" spc="-5" dirty="0">
                <a:latin typeface="Courier New"/>
                <a:cs typeface="Courier New"/>
              </a:rPr>
              <a:t>n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aa</a:t>
            </a:r>
            <a:r>
              <a:rPr sz="1000" dirty="0">
                <a:latin typeface="Courier New"/>
                <a:cs typeface="Courier New"/>
              </a:rPr>
              <a:t>a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new-model memory-siz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iome</a:t>
            </a:r>
            <a:r>
              <a:rPr sz="1000" dirty="0">
                <a:latin typeface="Courier New"/>
                <a:cs typeface="Courier New"/>
              </a:rPr>
              <a:t>m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-15" dirty="0"/>
              <a:t> </a:t>
            </a:r>
            <a:r>
              <a:rPr spc="5" dirty="0"/>
              <a:t>2</a:t>
            </a:r>
            <a:r>
              <a:rPr spc="-15" dirty="0"/>
              <a:t>0</a:t>
            </a:r>
            <a:r>
              <a:rPr spc="5" dirty="0"/>
              <a:t>1</a:t>
            </a:r>
            <a:r>
              <a:rPr spc="-5" dirty="0"/>
              <a:t>7</a:t>
            </a:r>
            <a:r>
              <a:rPr spc="-20" dirty="0"/>
              <a:t> </a:t>
            </a:r>
            <a:r>
              <a:rPr spc="15" dirty="0"/>
              <a:t>C</a:t>
            </a:r>
            <a:r>
              <a:rPr spc="-15" dirty="0"/>
              <a:t>i</a:t>
            </a:r>
            <a:r>
              <a:rPr spc="0" dirty="0"/>
              <a:t>s</a:t>
            </a:r>
            <a:r>
              <a:rPr spc="25" dirty="0"/>
              <a:t>c</a:t>
            </a:r>
            <a:r>
              <a:rPr spc="-5" dirty="0"/>
              <a:t>o</a:t>
            </a:r>
            <a:r>
              <a:rPr spc="-20" dirty="0"/>
              <a:t> </a:t>
            </a:r>
            <a:r>
              <a:rPr spc="-15" dirty="0"/>
              <a:t>an</a:t>
            </a:r>
            <a:r>
              <a:rPr spc="5" dirty="0"/>
              <a:t>d/</a:t>
            </a:r>
            <a:r>
              <a:rPr spc="-40" dirty="0"/>
              <a:t>o</a:t>
            </a:r>
            <a:r>
              <a:rPr spc="-5" dirty="0"/>
              <a:t>r</a:t>
            </a:r>
            <a:r>
              <a:rPr spc="15" dirty="0"/>
              <a:t> </a:t>
            </a:r>
            <a:r>
              <a:rPr spc="-15" dirty="0"/>
              <a:t>i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-40" dirty="0"/>
              <a:t>a</a:t>
            </a:r>
            <a:r>
              <a:rPr spc="5" dirty="0"/>
              <a:t>ff</a:t>
            </a:r>
            <a:r>
              <a:rPr spc="-15" dirty="0"/>
              <a:t>il</a:t>
            </a:r>
            <a:r>
              <a:rPr spc="5" dirty="0"/>
              <a:t>i</a:t>
            </a:r>
            <a:r>
              <a:rPr spc="-15" dirty="0"/>
              <a:t>a</a:t>
            </a:r>
            <a:r>
              <a:rPr spc="5" dirty="0"/>
              <a:t>t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5" dirty="0"/>
              <a:t>A</a:t>
            </a:r>
            <a:r>
              <a:rPr spc="-15" dirty="0"/>
              <a:t>l</a:t>
            </a:r>
            <a:r>
              <a:rPr spc="-5" dirty="0"/>
              <a:t>l</a:t>
            </a:r>
            <a:r>
              <a:rPr spc="-15" dirty="0"/>
              <a:t> </a:t>
            </a:r>
            <a:r>
              <a:rPr spc="10" dirty="0"/>
              <a:t>r</a:t>
            </a:r>
            <a:r>
              <a:rPr spc="-15" dirty="0"/>
              <a:t>i</a:t>
            </a:r>
            <a:r>
              <a:rPr spc="5" dirty="0"/>
              <a:t>g</a:t>
            </a:r>
            <a:r>
              <a:rPr spc="-15" dirty="0"/>
              <a:t>h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15" dirty="0"/>
              <a:t>e</a:t>
            </a:r>
            <a:r>
              <a:rPr spc="10" dirty="0"/>
              <a:t>r</a:t>
            </a:r>
            <a:r>
              <a:rPr spc="-20" dirty="0"/>
              <a:t>v</a:t>
            </a:r>
            <a:r>
              <a:rPr spc="-15" dirty="0"/>
              <a:t>e</a:t>
            </a:r>
            <a:r>
              <a:rPr spc="5" dirty="0"/>
              <a:t>d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10" dirty="0"/>
              <a:t>T</a:t>
            </a:r>
            <a:r>
              <a:rPr spc="-15" dirty="0"/>
              <a:t>hi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5" dirty="0"/>
              <a:t>d</a:t>
            </a:r>
            <a:r>
              <a:rPr spc="-40" dirty="0"/>
              <a:t>o</a:t>
            </a:r>
            <a:r>
              <a:rPr spc="25" dirty="0"/>
              <a:t>c</a:t>
            </a:r>
            <a:r>
              <a:rPr spc="-15" dirty="0"/>
              <a:t>u</a:t>
            </a:r>
            <a:r>
              <a:rPr dirty="0"/>
              <a:t>m</a:t>
            </a:r>
            <a:r>
              <a:rPr spc="-15" dirty="0"/>
              <a:t>e</a:t>
            </a:r>
            <a:r>
              <a:rPr spc="5" dirty="0"/>
              <a:t>n</a:t>
            </a:r>
            <a:r>
              <a:rPr spc="-5" dirty="0"/>
              <a:t>t</a:t>
            </a:r>
            <a:r>
              <a:rPr spc="-15" dirty="0"/>
              <a:t> </a:t>
            </a:r>
            <a:r>
              <a:rPr spc="5" dirty="0"/>
              <a:t>i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-10" dirty="0"/>
              <a:t>C</a:t>
            </a:r>
            <a:r>
              <a:rPr spc="-15" dirty="0"/>
              <a:t>i</a:t>
            </a:r>
            <a:r>
              <a:rPr spc="0" dirty="0"/>
              <a:t>sc</a:t>
            </a:r>
            <a:r>
              <a:rPr spc="-5" dirty="0"/>
              <a:t>o</a:t>
            </a:r>
            <a:r>
              <a:rPr spc="-15" dirty="0"/>
              <a:t> P</a:t>
            </a:r>
            <a:r>
              <a:rPr spc="5" dirty="0"/>
              <a:t>u</a:t>
            </a:r>
            <a:r>
              <a:rPr spc="-15" dirty="0"/>
              <a:t>b</a:t>
            </a:r>
            <a:r>
              <a:rPr spc="5" dirty="0"/>
              <a:t>l</a:t>
            </a:r>
            <a:r>
              <a:rPr spc="-15" dirty="0"/>
              <a:t>i</a:t>
            </a:r>
            <a:r>
              <a:rPr spc="0" dirty="0"/>
              <a:t>c</a:t>
            </a:r>
            <a:r>
              <a:rPr spc="-5" dirty="0"/>
              <a:t>.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P</a:t>
            </a:r>
            <a:r>
              <a:rPr spc="-40" dirty="0"/>
              <a:t>a</a:t>
            </a:r>
            <a:r>
              <a:rPr spc="5" dirty="0"/>
              <a:t>g</a:t>
            </a:r>
            <a:r>
              <a:rPr spc="-5" dirty="0"/>
              <a:t>e</a:t>
            </a:r>
            <a:r>
              <a:rPr spc="5" dirty="0"/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26</a:t>
            </a:fld>
            <a:r>
              <a:rPr b="1" spc="5" dirty="0">
                <a:latin typeface="Arial"/>
                <a:cs typeface="Arial"/>
              </a:rPr>
              <a:t> </a:t>
            </a:r>
            <a:r>
              <a:rPr spc="-40" dirty="0"/>
              <a:t>o</a:t>
            </a:r>
            <a:r>
              <a:rPr spc="-5" dirty="0"/>
              <a:t>f</a:t>
            </a:r>
            <a:r>
              <a:rPr spc="35" dirty="0"/>
              <a:t> </a:t>
            </a:r>
            <a:r>
              <a:rPr b="1" spc="5" dirty="0">
                <a:latin typeface="Arial"/>
                <a:cs typeface="Arial"/>
              </a:rPr>
              <a:t>28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914400"/>
            <a:ext cx="1447800" cy="146685"/>
          </a:xfrm>
          <a:custGeom>
            <a:avLst/>
            <a:gdLst/>
            <a:ahLst/>
            <a:cxnLst/>
            <a:rect l="l" t="t" r="r" b="b"/>
            <a:pathLst>
              <a:path w="1447800" h="146684">
                <a:moveTo>
                  <a:pt x="0" y="146303"/>
                </a:moveTo>
                <a:lnTo>
                  <a:pt x="1447800" y="146303"/>
                </a:lnTo>
                <a:lnTo>
                  <a:pt x="14478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5800" y="1078991"/>
            <a:ext cx="457200" cy="149860"/>
          </a:xfrm>
          <a:custGeom>
            <a:avLst/>
            <a:gdLst/>
            <a:ahLst/>
            <a:cxnLst/>
            <a:rect l="l" t="t" r="r" b="b"/>
            <a:pathLst>
              <a:path w="457200" h="149859">
                <a:moveTo>
                  <a:pt x="0" y="149351"/>
                </a:moveTo>
                <a:lnTo>
                  <a:pt x="457200" y="149351"/>
                </a:lnTo>
                <a:lnTo>
                  <a:pt x="4572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1246632"/>
            <a:ext cx="838200" cy="146685"/>
          </a:xfrm>
          <a:custGeom>
            <a:avLst/>
            <a:gdLst/>
            <a:ahLst/>
            <a:cxnLst/>
            <a:rect l="l" t="t" r="r" b="b"/>
            <a:pathLst>
              <a:path w="838200" h="146684">
                <a:moveTo>
                  <a:pt x="0" y="146303"/>
                </a:moveTo>
                <a:lnTo>
                  <a:pt x="838200" y="146303"/>
                </a:lnTo>
                <a:lnTo>
                  <a:pt x="838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" y="1411224"/>
            <a:ext cx="2667000" cy="146685"/>
          </a:xfrm>
          <a:custGeom>
            <a:avLst/>
            <a:gdLst/>
            <a:ahLst/>
            <a:cxnLst/>
            <a:rect l="l" t="t" r="r" b="b"/>
            <a:pathLst>
              <a:path w="2667000" h="146684">
                <a:moveTo>
                  <a:pt x="0" y="146303"/>
                </a:moveTo>
                <a:lnTo>
                  <a:pt x="2667000" y="146303"/>
                </a:lnTo>
                <a:lnTo>
                  <a:pt x="26670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" y="1575816"/>
            <a:ext cx="76200" cy="146685"/>
          </a:xfrm>
          <a:custGeom>
            <a:avLst/>
            <a:gdLst/>
            <a:ahLst/>
            <a:cxnLst/>
            <a:rect l="l" t="t" r="r" b="b"/>
            <a:pathLst>
              <a:path w="76200" h="146685">
                <a:moveTo>
                  <a:pt x="0" y="146303"/>
                </a:moveTo>
                <a:lnTo>
                  <a:pt x="76200" y="146303"/>
                </a:lnTo>
                <a:lnTo>
                  <a:pt x="76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" y="1740407"/>
            <a:ext cx="1447800" cy="149860"/>
          </a:xfrm>
          <a:custGeom>
            <a:avLst/>
            <a:gdLst/>
            <a:ahLst/>
            <a:cxnLst/>
            <a:rect l="l" t="t" r="r" b="b"/>
            <a:pathLst>
              <a:path w="1447800" h="149860">
                <a:moveTo>
                  <a:pt x="0" y="149351"/>
                </a:moveTo>
                <a:lnTo>
                  <a:pt x="1447800" y="149351"/>
                </a:lnTo>
                <a:lnTo>
                  <a:pt x="14478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800" y="1908048"/>
            <a:ext cx="2667000" cy="146685"/>
          </a:xfrm>
          <a:custGeom>
            <a:avLst/>
            <a:gdLst/>
            <a:ahLst/>
            <a:cxnLst/>
            <a:rect l="l" t="t" r="r" b="b"/>
            <a:pathLst>
              <a:path w="2667000" h="146685">
                <a:moveTo>
                  <a:pt x="0" y="146303"/>
                </a:moveTo>
                <a:lnTo>
                  <a:pt x="2667000" y="146303"/>
                </a:lnTo>
                <a:lnTo>
                  <a:pt x="26670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800" y="2072639"/>
            <a:ext cx="76200" cy="146685"/>
          </a:xfrm>
          <a:custGeom>
            <a:avLst/>
            <a:gdLst/>
            <a:ahLst/>
            <a:cxnLst/>
            <a:rect l="l" t="t" r="r" b="b"/>
            <a:pathLst>
              <a:path w="76200" h="146685">
                <a:moveTo>
                  <a:pt x="0" y="146303"/>
                </a:moveTo>
                <a:lnTo>
                  <a:pt x="76200" y="146303"/>
                </a:lnTo>
                <a:lnTo>
                  <a:pt x="76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5800" y="2237232"/>
            <a:ext cx="2743200" cy="149860"/>
          </a:xfrm>
          <a:custGeom>
            <a:avLst/>
            <a:gdLst/>
            <a:ahLst/>
            <a:cxnLst/>
            <a:rect l="l" t="t" r="r" b="b"/>
            <a:pathLst>
              <a:path w="2743200" h="149860">
                <a:moveTo>
                  <a:pt x="0" y="149351"/>
                </a:moveTo>
                <a:lnTo>
                  <a:pt x="2743200" y="149351"/>
                </a:lnTo>
                <a:lnTo>
                  <a:pt x="27432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800" y="2404872"/>
            <a:ext cx="1066800" cy="146685"/>
          </a:xfrm>
          <a:custGeom>
            <a:avLst/>
            <a:gdLst/>
            <a:ahLst/>
            <a:cxnLst/>
            <a:rect l="l" t="t" r="r" b="b"/>
            <a:pathLst>
              <a:path w="1066800" h="146685">
                <a:moveTo>
                  <a:pt x="0" y="146303"/>
                </a:moveTo>
                <a:lnTo>
                  <a:pt x="1066800" y="146303"/>
                </a:lnTo>
                <a:lnTo>
                  <a:pt x="10668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5800" y="2569464"/>
            <a:ext cx="685800" cy="146685"/>
          </a:xfrm>
          <a:custGeom>
            <a:avLst/>
            <a:gdLst/>
            <a:ahLst/>
            <a:cxnLst/>
            <a:rect l="l" t="t" r="r" b="b"/>
            <a:pathLst>
              <a:path w="685800" h="146685">
                <a:moveTo>
                  <a:pt x="0" y="146303"/>
                </a:moveTo>
                <a:lnTo>
                  <a:pt x="685800" y="146303"/>
                </a:lnTo>
                <a:lnTo>
                  <a:pt x="6858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5800" y="2734055"/>
            <a:ext cx="76200" cy="146685"/>
          </a:xfrm>
          <a:custGeom>
            <a:avLst/>
            <a:gdLst/>
            <a:ahLst/>
            <a:cxnLst/>
            <a:rect l="l" t="t" r="r" b="b"/>
            <a:pathLst>
              <a:path w="76200" h="146685">
                <a:moveTo>
                  <a:pt x="0" y="146303"/>
                </a:moveTo>
                <a:lnTo>
                  <a:pt x="76200" y="146303"/>
                </a:lnTo>
                <a:lnTo>
                  <a:pt x="76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5800" y="2898648"/>
            <a:ext cx="2133600" cy="149860"/>
          </a:xfrm>
          <a:custGeom>
            <a:avLst/>
            <a:gdLst/>
            <a:ahLst/>
            <a:cxnLst/>
            <a:rect l="l" t="t" r="r" b="b"/>
            <a:pathLst>
              <a:path w="2133600" h="149860">
                <a:moveTo>
                  <a:pt x="0" y="149351"/>
                </a:moveTo>
                <a:lnTo>
                  <a:pt x="2133600" y="149351"/>
                </a:lnTo>
                <a:lnTo>
                  <a:pt x="21336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5800" y="3066288"/>
            <a:ext cx="2819400" cy="146685"/>
          </a:xfrm>
          <a:custGeom>
            <a:avLst/>
            <a:gdLst/>
            <a:ahLst/>
            <a:cxnLst/>
            <a:rect l="l" t="t" r="r" b="b"/>
            <a:pathLst>
              <a:path w="2819400" h="146685">
                <a:moveTo>
                  <a:pt x="0" y="146303"/>
                </a:moveTo>
                <a:lnTo>
                  <a:pt x="2819400" y="146303"/>
                </a:lnTo>
                <a:lnTo>
                  <a:pt x="28194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5800" y="3230879"/>
            <a:ext cx="914400" cy="146685"/>
          </a:xfrm>
          <a:custGeom>
            <a:avLst/>
            <a:gdLst/>
            <a:ahLst/>
            <a:cxnLst/>
            <a:rect l="l" t="t" r="r" b="b"/>
            <a:pathLst>
              <a:path w="914400" h="146685">
                <a:moveTo>
                  <a:pt x="0" y="146303"/>
                </a:moveTo>
                <a:lnTo>
                  <a:pt x="914400" y="146303"/>
                </a:lnTo>
                <a:lnTo>
                  <a:pt x="9144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5800" y="3395471"/>
            <a:ext cx="838200" cy="146685"/>
          </a:xfrm>
          <a:custGeom>
            <a:avLst/>
            <a:gdLst/>
            <a:ahLst/>
            <a:cxnLst/>
            <a:rect l="l" t="t" r="r" b="b"/>
            <a:pathLst>
              <a:path w="838200" h="146685">
                <a:moveTo>
                  <a:pt x="0" y="146303"/>
                </a:moveTo>
                <a:lnTo>
                  <a:pt x="838200" y="146303"/>
                </a:lnTo>
                <a:lnTo>
                  <a:pt x="838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5800" y="3560064"/>
            <a:ext cx="76200" cy="149860"/>
          </a:xfrm>
          <a:custGeom>
            <a:avLst/>
            <a:gdLst/>
            <a:ahLst/>
            <a:cxnLst/>
            <a:rect l="l" t="t" r="r" b="b"/>
            <a:pathLst>
              <a:path w="76200" h="149860">
                <a:moveTo>
                  <a:pt x="0" y="149351"/>
                </a:moveTo>
                <a:lnTo>
                  <a:pt x="76200" y="149351"/>
                </a:lnTo>
                <a:lnTo>
                  <a:pt x="762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5800" y="3727703"/>
            <a:ext cx="2133600" cy="146685"/>
          </a:xfrm>
          <a:custGeom>
            <a:avLst/>
            <a:gdLst/>
            <a:ahLst/>
            <a:cxnLst/>
            <a:rect l="l" t="t" r="r" b="b"/>
            <a:pathLst>
              <a:path w="2133600" h="146685">
                <a:moveTo>
                  <a:pt x="0" y="146303"/>
                </a:moveTo>
                <a:lnTo>
                  <a:pt x="2133600" y="146303"/>
                </a:lnTo>
                <a:lnTo>
                  <a:pt x="21336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5800" y="3892296"/>
            <a:ext cx="1066800" cy="146685"/>
          </a:xfrm>
          <a:custGeom>
            <a:avLst/>
            <a:gdLst/>
            <a:ahLst/>
            <a:cxnLst/>
            <a:rect l="l" t="t" r="r" b="b"/>
            <a:pathLst>
              <a:path w="1066800" h="146685">
                <a:moveTo>
                  <a:pt x="0" y="146303"/>
                </a:moveTo>
                <a:lnTo>
                  <a:pt x="1066800" y="146303"/>
                </a:lnTo>
                <a:lnTo>
                  <a:pt x="10668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5800" y="4056888"/>
            <a:ext cx="685800" cy="149860"/>
          </a:xfrm>
          <a:custGeom>
            <a:avLst/>
            <a:gdLst/>
            <a:ahLst/>
            <a:cxnLst/>
            <a:rect l="l" t="t" r="r" b="b"/>
            <a:pathLst>
              <a:path w="685800" h="149860">
                <a:moveTo>
                  <a:pt x="0" y="149351"/>
                </a:moveTo>
                <a:lnTo>
                  <a:pt x="685800" y="149351"/>
                </a:lnTo>
                <a:lnTo>
                  <a:pt x="6858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5800" y="4224528"/>
            <a:ext cx="914400" cy="146685"/>
          </a:xfrm>
          <a:custGeom>
            <a:avLst/>
            <a:gdLst/>
            <a:ahLst/>
            <a:cxnLst/>
            <a:rect l="l" t="t" r="r" b="b"/>
            <a:pathLst>
              <a:path w="914400" h="146685">
                <a:moveTo>
                  <a:pt x="0" y="146303"/>
                </a:moveTo>
                <a:lnTo>
                  <a:pt x="914400" y="146303"/>
                </a:lnTo>
                <a:lnTo>
                  <a:pt x="9144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85800" y="4389120"/>
            <a:ext cx="838200" cy="146685"/>
          </a:xfrm>
          <a:custGeom>
            <a:avLst/>
            <a:gdLst/>
            <a:ahLst/>
            <a:cxnLst/>
            <a:rect l="l" t="t" r="r" b="b"/>
            <a:pathLst>
              <a:path w="838200" h="146685">
                <a:moveTo>
                  <a:pt x="0" y="146303"/>
                </a:moveTo>
                <a:lnTo>
                  <a:pt x="838200" y="146303"/>
                </a:lnTo>
                <a:lnTo>
                  <a:pt x="838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5800" y="4553711"/>
            <a:ext cx="76200" cy="146685"/>
          </a:xfrm>
          <a:custGeom>
            <a:avLst/>
            <a:gdLst/>
            <a:ahLst/>
            <a:cxnLst/>
            <a:rect l="l" t="t" r="r" b="b"/>
            <a:pathLst>
              <a:path w="76200" h="146685">
                <a:moveTo>
                  <a:pt x="0" y="146303"/>
                </a:moveTo>
                <a:lnTo>
                  <a:pt x="76200" y="146303"/>
                </a:lnTo>
                <a:lnTo>
                  <a:pt x="76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5800" y="4718303"/>
            <a:ext cx="1600200" cy="149860"/>
          </a:xfrm>
          <a:custGeom>
            <a:avLst/>
            <a:gdLst/>
            <a:ahLst/>
            <a:cxnLst/>
            <a:rect l="l" t="t" r="r" b="b"/>
            <a:pathLst>
              <a:path w="1600200" h="149860">
                <a:moveTo>
                  <a:pt x="0" y="149351"/>
                </a:moveTo>
                <a:lnTo>
                  <a:pt x="1600200" y="149351"/>
                </a:lnTo>
                <a:lnTo>
                  <a:pt x="16002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5800" y="4885944"/>
            <a:ext cx="1066800" cy="146685"/>
          </a:xfrm>
          <a:custGeom>
            <a:avLst/>
            <a:gdLst/>
            <a:ahLst/>
            <a:cxnLst/>
            <a:rect l="l" t="t" r="r" b="b"/>
            <a:pathLst>
              <a:path w="1066800" h="146685">
                <a:moveTo>
                  <a:pt x="0" y="146303"/>
                </a:moveTo>
                <a:lnTo>
                  <a:pt x="1066800" y="146303"/>
                </a:lnTo>
                <a:lnTo>
                  <a:pt x="10668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5800" y="5050535"/>
            <a:ext cx="3048000" cy="146685"/>
          </a:xfrm>
          <a:custGeom>
            <a:avLst/>
            <a:gdLst/>
            <a:ahLst/>
            <a:cxnLst/>
            <a:rect l="l" t="t" r="r" b="b"/>
            <a:pathLst>
              <a:path w="3048000" h="146685">
                <a:moveTo>
                  <a:pt x="0" y="146303"/>
                </a:moveTo>
                <a:lnTo>
                  <a:pt x="3048000" y="146303"/>
                </a:lnTo>
                <a:lnTo>
                  <a:pt x="30480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5800" y="5215128"/>
            <a:ext cx="1371600" cy="149860"/>
          </a:xfrm>
          <a:custGeom>
            <a:avLst/>
            <a:gdLst/>
            <a:ahLst/>
            <a:cxnLst/>
            <a:rect l="l" t="t" r="r" b="b"/>
            <a:pathLst>
              <a:path w="1371600" h="149860">
                <a:moveTo>
                  <a:pt x="0" y="149351"/>
                </a:moveTo>
                <a:lnTo>
                  <a:pt x="1371600" y="149351"/>
                </a:lnTo>
                <a:lnTo>
                  <a:pt x="13716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5800" y="5382767"/>
            <a:ext cx="76200" cy="146685"/>
          </a:xfrm>
          <a:custGeom>
            <a:avLst/>
            <a:gdLst/>
            <a:ahLst/>
            <a:cxnLst/>
            <a:rect l="l" t="t" r="r" b="b"/>
            <a:pathLst>
              <a:path w="76200" h="146685">
                <a:moveTo>
                  <a:pt x="0" y="146303"/>
                </a:moveTo>
                <a:lnTo>
                  <a:pt x="76200" y="146303"/>
                </a:lnTo>
                <a:lnTo>
                  <a:pt x="76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85800" y="5547359"/>
            <a:ext cx="1600200" cy="146685"/>
          </a:xfrm>
          <a:custGeom>
            <a:avLst/>
            <a:gdLst/>
            <a:ahLst/>
            <a:cxnLst/>
            <a:rect l="l" t="t" r="r" b="b"/>
            <a:pathLst>
              <a:path w="1600200" h="146685">
                <a:moveTo>
                  <a:pt x="0" y="146303"/>
                </a:moveTo>
                <a:lnTo>
                  <a:pt x="1600200" y="146303"/>
                </a:lnTo>
                <a:lnTo>
                  <a:pt x="1600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5800" y="5711952"/>
            <a:ext cx="1066800" cy="146685"/>
          </a:xfrm>
          <a:custGeom>
            <a:avLst/>
            <a:gdLst/>
            <a:ahLst/>
            <a:cxnLst/>
            <a:rect l="l" t="t" r="r" b="b"/>
            <a:pathLst>
              <a:path w="1066800" h="146685">
                <a:moveTo>
                  <a:pt x="0" y="146303"/>
                </a:moveTo>
                <a:lnTo>
                  <a:pt x="1066800" y="146303"/>
                </a:lnTo>
                <a:lnTo>
                  <a:pt x="10668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5800" y="5876544"/>
            <a:ext cx="3048000" cy="149860"/>
          </a:xfrm>
          <a:custGeom>
            <a:avLst/>
            <a:gdLst/>
            <a:ahLst/>
            <a:cxnLst/>
            <a:rect l="l" t="t" r="r" b="b"/>
            <a:pathLst>
              <a:path w="3048000" h="149860">
                <a:moveTo>
                  <a:pt x="0" y="149351"/>
                </a:moveTo>
                <a:lnTo>
                  <a:pt x="3048000" y="149351"/>
                </a:lnTo>
                <a:lnTo>
                  <a:pt x="30480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5800" y="6044184"/>
            <a:ext cx="76200" cy="146685"/>
          </a:xfrm>
          <a:custGeom>
            <a:avLst/>
            <a:gdLst/>
            <a:ahLst/>
            <a:cxnLst/>
            <a:rect l="l" t="t" r="r" b="b"/>
            <a:pathLst>
              <a:path w="76200" h="146685">
                <a:moveTo>
                  <a:pt x="0" y="146303"/>
                </a:moveTo>
                <a:lnTo>
                  <a:pt x="76200" y="146303"/>
                </a:lnTo>
                <a:lnTo>
                  <a:pt x="76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5800" y="6208776"/>
            <a:ext cx="990600" cy="146685"/>
          </a:xfrm>
          <a:custGeom>
            <a:avLst/>
            <a:gdLst/>
            <a:ahLst/>
            <a:cxnLst/>
            <a:rect l="l" t="t" r="r" b="b"/>
            <a:pathLst>
              <a:path w="990600" h="146685">
                <a:moveTo>
                  <a:pt x="0" y="146303"/>
                </a:moveTo>
                <a:lnTo>
                  <a:pt x="990600" y="146303"/>
                </a:lnTo>
                <a:lnTo>
                  <a:pt x="9906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5800" y="6373367"/>
            <a:ext cx="1676400" cy="149860"/>
          </a:xfrm>
          <a:custGeom>
            <a:avLst/>
            <a:gdLst/>
            <a:ahLst/>
            <a:cxnLst/>
            <a:rect l="l" t="t" r="r" b="b"/>
            <a:pathLst>
              <a:path w="1676400" h="149859">
                <a:moveTo>
                  <a:pt x="0" y="149351"/>
                </a:moveTo>
                <a:lnTo>
                  <a:pt x="1676400" y="149351"/>
                </a:lnTo>
                <a:lnTo>
                  <a:pt x="16764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5800" y="6541007"/>
            <a:ext cx="2819400" cy="146685"/>
          </a:xfrm>
          <a:custGeom>
            <a:avLst/>
            <a:gdLst/>
            <a:ahLst/>
            <a:cxnLst/>
            <a:rect l="l" t="t" r="r" b="b"/>
            <a:pathLst>
              <a:path w="2819400" h="146684">
                <a:moveTo>
                  <a:pt x="0" y="146304"/>
                </a:moveTo>
                <a:lnTo>
                  <a:pt x="2819400" y="146304"/>
                </a:lnTo>
                <a:lnTo>
                  <a:pt x="2819400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5800" y="6705600"/>
            <a:ext cx="2743200" cy="146685"/>
          </a:xfrm>
          <a:custGeom>
            <a:avLst/>
            <a:gdLst/>
            <a:ahLst/>
            <a:cxnLst/>
            <a:rect l="l" t="t" r="r" b="b"/>
            <a:pathLst>
              <a:path w="2743200" h="146684">
                <a:moveTo>
                  <a:pt x="0" y="146304"/>
                </a:moveTo>
                <a:lnTo>
                  <a:pt x="2743200" y="146304"/>
                </a:lnTo>
                <a:lnTo>
                  <a:pt x="2743200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85800" y="6870192"/>
            <a:ext cx="2743200" cy="146685"/>
          </a:xfrm>
          <a:custGeom>
            <a:avLst/>
            <a:gdLst/>
            <a:ahLst/>
            <a:cxnLst/>
            <a:rect l="l" t="t" r="r" b="b"/>
            <a:pathLst>
              <a:path w="2743200" h="146684">
                <a:moveTo>
                  <a:pt x="0" y="146303"/>
                </a:moveTo>
                <a:lnTo>
                  <a:pt x="2743200" y="146303"/>
                </a:lnTo>
                <a:lnTo>
                  <a:pt x="2743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5800" y="7034783"/>
            <a:ext cx="76200" cy="149860"/>
          </a:xfrm>
          <a:custGeom>
            <a:avLst/>
            <a:gdLst/>
            <a:ahLst/>
            <a:cxnLst/>
            <a:rect l="l" t="t" r="r" b="b"/>
            <a:pathLst>
              <a:path w="76200" h="149859">
                <a:moveTo>
                  <a:pt x="0" y="149351"/>
                </a:moveTo>
                <a:lnTo>
                  <a:pt x="76200" y="149351"/>
                </a:lnTo>
                <a:lnTo>
                  <a:pt x="762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5800" y="7202423"/>
            <a:ext cx="1676400" cy="146685"/>
          </a:xfrm>
          <a:custGeom>
            <a:avLst/>
            <a:gdLst/>
            <a:ahLst/>
            <a:cxnLst/>
            <a:rect l="l" t="t" r="r" b="b"/>
            <a:pathLst>
              <a:path w="1676400" h="146684">
                <a:moveTo>
                  <a:pt x="0" y="146303"/>
                </a:moveTo>
                <a:lnTo>
                  <a:pt x="1676400" y="146303"/>
                </a:lnTo>
                <a:lnTo>
                  <a:pt x="16764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5800" y="7367016"/>
            <a:ext cx="76200" cy="146685"/>
          </a:xfrm>
          <a:custGeom>
            <a:avLst/>
            <a:gdLst/>
            <a:ahLst/>
            <a:cxnLst/>
            <a:rect l="l" t="t" r="r" b="b"/>
            <a:pathLst>
              <a:path w="76200" h="146684">
                <a:moveTo>
                  <a:pt x="0" y="146304"/>
                </a:moveTo>
                <a:lnTo>
                  <a:pt x="76200" y="146304"/>
                </a:lnTo>
                <a:lnTo>
                  <a:pt x="76200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85800" y="7531607"/>
            <a:ext cx="1295400" cy="149860"/>
          </a:xfrm>
          <a:custGeom>
            <a:avLst/>
            <a:gdLst/>
            <a:ahLst/>
            <a:cxnLst/>
            <a:rect l="l" t="t" r="r" b="b"/>
            <a:pathLst>
              <a:path w="1295400" h="149859">
                <a:moveTo>
                  <a:pt x="0" y="149352"/>
                </a:moveTo>
                <a:lnTo>
                  <a:pt x="1295400" y="149352"/>
                </a:lnTo>
                <a:lnTo>
                  <a:pt x="1295400" y="0"/>
                </a:lnTo>
                <a:lnTo>
                  <a:pt x="0" y="0"/>
                </a:lnTo>
                <a:lnTo>
                  <a:pt x="0" y="149352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85800" y="7699247"/>
            <a:ext cx="1828800" cy="146685"/>
          </a:xfrm>
          <a:custGeom>
            <a:avLst/>
            <a:gdLst/>
            <a:ahLst/>
            <a:cxnLst/>
            <a:rect l="l" t="t" r="r" b="b"/>
            <a:pathLst>
              <a:path w="1828800" h="146684">
                <a:moveTo>
                  <a:pt x="0" y="146303"/>
                </a:moveTo>
                <a:lnTo>
                  <a:pt x="1828800" y="146303"/>
                </a:lnTo>
                <a:lnTo>
                  <a:pt x="18288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5800" y="7863840"/>
            <a:ext cx="76200" cy="146685"/>
          </a:xfrm>
          <a:custGeom>
            <a:avLst/>
            <a:gdLst/>
            <a:ahLst/>
            <a:cxnLst/>
            <a:rect l="l" t="t" r="r" b="b"/>
            <a:pathLst>
              <a:path w="76200" h="146684">
                <a:moveTo>
                  <a:pt x="0" y="146303"/>
                </a:moveTo>
                <a:lnTo>
                  <a:pt x="76200" y="146303"/>
                </a:lnTo>
                <a:lnTo>
                  <a:pt x="76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85800" y="8028431"/>
            <a:ext cx="990600" cy="146685"/>
          </a:xfrm>
          <a:custGeom>
            <a:avLst/>
            <a:gdLst/>
            <a:ahLst/>
            <a:cxnLst/>
            <a:rect l="l" t="t" r="r" b="b"/>
            <a:pathLst>
              <a:path w="990600" h="146684">
                <a:moveTo>
                  <a:pt x="0" y="146304"/>
                </a:moveTo>
                <a:lnTo>
                  <a:pt x="990600" y="146304"/>
                </a:lnTo>
                <a:lnTo>
                  <a:pt x="990600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5800" y="8193023"/>
            <a:ext cx="76200" cy="149860"/>
          </a:xfrm>
          <a:custGeom>
            <a:avLst/>
            <a:gdLst/>
            <a:ahLst/>
            <a:cxnLst/>
            <a:rect l="l" t="t" r="r" b="b"/>
            <a:pathLst>
              <a:path w="76200" h="149859">
                <a:moveTo>
                  <a:pt x="0" y="149351"/>
                </a:moveTo>
                <a:lnTo>
                  <a:pt x="76200" y="149351"/>
                </a:lnTo>
                <a:lnTo>
                  <a:pt x="762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5800" y="8360664"/>
            <a:ext cx="1066800" cy="146685"/>
          </a:xfrm>
          <a:custGeom>
            <a:avLst/>
            <a:gdLst/>
            <a:ahLst/>
            <a:cxnLst/>
            <a:rect l="l" t="t" r="r" b="b"/>
            <a:pathLst>
              <a:path w="1066800" h="146684">
                <a:moveTo>
                  <a:pt x="0" y="146304"/>
                </a:moveTo>
                <a:lnTo>
                  <a:pt x="1066800" y="146304"/>
                </a:lnTo>
                <a:lnTo>
                  <a:pt x="1066800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85800" y="8525256"/>
            <a:ext cx="2743200" cy="146685"/>
          </a:xfrm>
          <a:custGeom>
            <a:avLst/>
            <a:gdLst/>
            <a:ahLst/>
            <a:cxnLst/>
            <a:rect l="l" t="t" r="r" b="b"/>
            <a:pathLst>
              <a:path w="2743200" h="146684">
                <a:moveTo>
                  <a:pt x="0" y="146304"/>
                </a:moveTo>
                <a:lnTo>
                  <a:pt x="2743200" y="146304"/>
                </a:lnTo>
                <a:lnTo>
                  <a:pt x="2743200" y="0"/>
                </a:lnTo>
                <a:lnTo>
                  <a:pt x="0" y="0"/>
                </a:lnTo>
                <a:lnTo>
                  <a:pt x="0" y="14630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5800" y="8689847"/>
            <a:ext cx="152400" cy="146685"/>
          </a:xfrm>
          <a:custGeom>
            <a:avLst/>
            <a:gdLst/>
            <a:ahLst/>
            <a:cxnLst/>
            <a:rect l="l" t="t" r="r" b="b"/>
            <a:pathLst>
              <a:path w="152400" h="146684">
                <a:moveTo>
                  <a:pt x="0" y="146303"/>
                </a:moveTo>
                <a:lnTo>
                  <a:pt x="152400" y="146303"/>
                </a:lnTo>
                <a:lnTo>
                  <a:pt x="1524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5800" y="8854440"/>
            <a:ext cx="76200" cy="149860"/>
          </a:xfrm>
          <a:custGeom>
            <a:avLst/>
            <a:gdLst/>
            <a:ahLst/>
            <a:cxnLst/>
            <a:rect l="l" t="t" r="r" b="b"/>
            <a:pathLst>
              <a:path w="76200" h="149859">
                <a:moveTo>
                  <a:pt x="0" y="149351"/>
                </a:moveTo>
                <a:lnTo>
                  <a:pt x="76200" y="149351"/>
                </a:lnTo>
                <a:lnTo>
                  <a:pt x="762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73100" y="499262"/>
            <a:ext cx="3072765" cy="850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b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20" dirty="0">
                <a:latin typeface="Arial"/>
                <a:cs typeface="Arial"/>
              </a:rPr>
              <a:t>ig</a:t>
            </a:r>
            <a:r>
              <a:rPr sz="1000" b="1" spc="5" dirty="0">
                <a:latin typeface="Arial"/>
                <a:cs typeface="Arial"/>
              </a:rPr>
              <a:t>u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spc="-20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g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Bas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c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spc="-20" dirty="0">
                <a:latin typeface="Arial"/>
                <a:cs typeface="Arial"/>
              </a:rPr>
              <a:t>g</a:t>
            </a: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35" dirty="0">
                <a:latin typeface="Arial"/>
                <a:cs typeface="Arial"/>
              </a:rPr>
              <a:t>A</a:t>
            </a:r>
            <a:r>
              <a:rPr sz="1000" b="1" spc="-10" dirty="0">
                <a:latin typeface="Arial"/>
                <a:cs typeface="Arial"/>
              </a:rPr>
              <a:t>re</a:t>
            </a:r>
            <a:r>
              <a:rPr sz="1000" b="1" dirty="0">
                <a:latin typeface="Arial"/>
                <a:cs typeface="Arial"/>
              </a:rPr>
              <a:t>a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5" dirty="0">
                <a:latin typeface="Arial"/>
                <a:cs typeface="Arial"/>
              </a:rPr>
              <a:t>SP</a:t>
            </a:r>
            <a:r>
              <a:rPr sz="1000" b="1" spc="5" dirty="0">
                <a:latin typeface="Arial"/>
                <a:cs typeface="Arial"/>
              </a:rPr>
              <a:t>F</a:t>
            </a:r>
            <a:r>
              <a:rPr sz="1000" b="1" spc="-10" dirty="0">
                <a:latin typeface="Arial"/>
                <a:cs typeface="Arial"/>
              </a:rPr>
              <a:t>v2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 marR="1604010">
              <a:lnSpc>
                <a:spcPct val="108000"/>
              </a:lnSpc>
              <a:spcBef>
                <a:spcPts val="745"/>
              </a:spcBef>
            </a:pPr>
            <a:r>
              <a:rPr sz="1000" spc="-5" dirty="0">
                <a:latin typeface="Courier New"/>
                <a:cs typeface="Courier New"/>
              </a:rPr>
              <a:t>n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5" dirty="0">
                <a:latin typeface="Courier New"/>
                <a:cs typeface="Courier New"/>
              </a:rPr>
              <a:t> i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domai</a:t>
            </a:r>
            <a:r>
              <a:rPr sz="1000" dirty="0">
                <a:latin typeface="Courier New"/>
                <a:cs typeface="Courier New"/>
              </a:rPr>
              <a:t>n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lookup i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cef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5" dirty="0">
                <a:latin typeface="Courier New"/>
                <a:cs typeface="Courier New"/>
              </a:rPr>
              <a:t>n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ipv</a:t>
            </a:r>
            <a:r>
              <a:rPr sz="1000" dirty="0">
                <a:latin typeface="Courier New"/>
                <a:cs typeface="Courier New"/>
              </a:rPr>
              <a:t>6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cef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multilin</a:t>
            </a:r>
            <a:r>
              <a:rPr sz="1000" dirty="0">
                <a:latin typeface="Courier New"/>
                <a:cs typeface="Courier New"/>
              </a:rPr>
              <a:t>k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bundle-nam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authenticated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interfac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Loopback0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spcBef>
                <a:spcPts val="120"/>
              </a:spcBef>
            </a:pPr>
            <a:r>
              <a:rPr sz="1000" spc="-5" dirty="0">
                <a:latin typeface="Courier New"/>
                <a:cs typeface="Courier New"/>
              </a:rPr>
              <a:t>i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addres</a:t>
            </a:r>
            <a:r>
              <a:rPr sz="1000" dirty="0">
                <a:latin typeface="Courier New"/>
                <a:cs typeface="Courier New"/>
              </a:rPr>
              <a:t>s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3.3.3.</a:t>
            </a:r>
            <a:r>
              <a:rPr sz="1000" dirty="0">
                <a:latin typeface="Courier New"/>
                <a:cs typeface="Courier New"/>
              </a:rPr>
              <a:t>3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255.255.255.255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88265" marR="308610" indent="-76200">
              <a:lnSpc>
                <a:spcPts val="1320"/>
              </a:lnSpc>
              <a:spcBef>
                <a:spcPts val="40"/>
              </a:spcBef>
            </a:pPr>
            <a:r>
              <a:rPr sz="1000" spc="-5" dirty="0">
                <a:latin typeface="Courier New"/>
                <a:cs typeface="Courier New"/>
              </a:rPr>
              <a:t>interfac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Embedded</a:t>
            </a:r>
            <a:r>
              <a:rPr sz="1000" dirty="0">
                <a:latin typeface="Courier New"/>
                <a:cs typeface="Courier New"/>
              </a:rPr>
              <a:t>-</a:t>
            </a:r>
            <a:r>
              <a:rPr sz="1000" spc="-5" dirty="0">
                <a:latin typeface="Courier New"/>
                <a:cs typeface="Courier New"/>
              </a:rPr>
              <a:t>Service-Engine0/0 n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address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spcBef>
                <a:spcPts val="30"/>
              </a:spcBef>
            </a:pPr>
            <a:r>
              <a:rPr sz="1000" spc="-5" dirty="0">
                <a:latin typeface="Courier New"/>
                <a:cs typeface="Courier New"/>
              </a:rPr>
              <a:t>shutdown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interfac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GigabitEthernet0/0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spcBef>
                <a:spcPts val="120"/>
              </a:spcBef>
            </a:pPr>
            <a:r>
              <a:rPr sz="1000" spc="-5" dirty="0">
                <a:latin typeface="Courier New"/>
                <a:cs typeface="Courier New"/>
              </a:rPr>
              <a:t>i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addres</a:t>
            </a:r>
            <a:r>
              <a:rPr sz="1000" dirty="0">
                <a:latin typeface="Courier New"/>
                <a:cs typeface="Courier New"/>
              </a:rPr>
              <a:t>s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192.168.3.</a:t>
            </a:r>
            <a:r>
              <a:rPr sz="1000" dirty="0">
                <a:latin typeface="Courier New"/>
                <a:cs typeface="Courier New"/>
              </a:rPr>
              <a:t>1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255.255.255.0</a:t>
            </a:r>
            <a:endParaRPr sz="1000">
              <a:latin typeface="Courier New"/>
              <a:cs typeface="Courier New"/>
            </a:endParaRPr>
          </a:p>
          <a:p>
            <a:pPr marL="88265" marR="2137410">
              <a:lnSpc>
                <a:spcPct val="108000"/>
              </a:lnSpc>
            </a:pPr>
            <a:r>
              <a:rPr sz="1000" spc="-5" dirty="0">
                <a:latin typeface="Courier New"/>
                <a:cs typeface="Courier New"/>
              </a:rPr>
              <a:t>duple</a:t>
            </a:r>
            <a:r>
              <a:rPr sz="1000" dirty="0">
                <a:latin typeface="Courier New"/>
                <a:cs typeface="Courier New"/>
              </a:rPr>
              <a:t>x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auto spee</a:t>
            </a:r>
            <a:r>
              <a:rPr sz="1000" dirty="0">
                <a:latin typeface="Courier New"/>
                <a:cs typeface="Courier New"/>
              </a:rPr>
              <a:t>d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auto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88265" marR="918844" indent="-76200">
              <a:lnSpc>
                <a:spcPct val="108000"/>
              </a:lnSpc>
              <a:spcBef>
                <a:spcPts val="25"/>
              </a:spcBef>
            </a:pPr>
            <a:r>
              <a:rPr sz="1000" spc="-5" dirty="0">
                <a:latin typeface="Courier New"/>
                <a:cs typeface="Courier New"/>
              </a:rPr>
              <a:t>interfac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GigabitEthernet0/1 n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address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shutdown</a:t>
            </a:r>
            <a:endParaRPr sz="1000">
              <a:latin typeface="Courier New"/>
              <a:cs typeface="Courier New"/>
            </a:endParaRPr>
          </a:p>
          <a:p>
            <a:pPr marL="88265" marR="2137410">
              <a:lnSpc>
                <a:spcPct val="108000"/>
              </a:lnSpc>
              <a:spcBef>
                <a:spcPts val="25"/>
              </a:spcBef>
            </a:pPr>
            <a:r>
              <a:rPr sz="1000" spc="-5" dirty="0">
                <a:latin typeface="Courier New"/>
                <a:cs typeface="Courier New"/>
              </a:rPr>
              <a:t>duple</a:t>
            </a:r>
            <a:r>
              <a:rPr sz="1000" dirty="0">
                <a:latin typeface="Courier New"/>
                <a:cs typeface="Courier New"/>
              </a:rPr>
              <a:t>x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auto spee</a:t>
            </a:r>
            <a:r>
              <a:rPr sz="1000" dirty="0">
                <a:latin typeface="Courier New"/>
                <a:cs typeface="Courier New"/>
              </a:rPr>
              <a:t>d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auto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88265" marR="1452245" indent="-76200">
              <a:lnSpc>
                <a:spcPts val="1320"/>
              </a:lnSpc>
              <a:spcBef>
                <a:spcPts val="40"/>
              </a:spcBef>
            </a:pPr>
            <a:r>
              <a:rPr sz="1000" spc="-5" dirty="0">
                <a:latin typeface="Courier New"/>
                <a:cs typeface="Courier New"/>
              </a:rPr>
              <a:t>interfac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Serial0/0/0 bandwidt</a:t>
            </a:r>
            <a:r>
              <a:rPr sz="1000" dirty="0">
                <a:latin typeface="Courier New"/>
                <a:cs typeface="Courier New"/>
              </a:rPr>
              <a:t>h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128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spcBef>
                <a:spcPts val="30"/>
              </a:spcBef>
            </a:pPr>
            <a:r>
              <a:rPr sz="1000" spc="-5" dirty="0">
                <a:latin typeface="Courier New"/>
                <a:cs typeface="Courier New"/>
              </a:rPr>
              <a:t>i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addres</a:t>
            </a:r>
            <a:r>
              <a:rPr sz="1000" dirty="0">
                <a:latin typeface="Courier New"/>
                <a:cs typeface="Courier New"/>
              </a:rPr>
              <a:t>s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192.168.13.</a:t>
            </a:r>
            <a:r>
              <a:rPr sz="1000" dirty="0">
                <a:latin typeface="Courier New"/>
                <a:cs typeface="Courier New"/>
              </a:rPr>
              <a:t>2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255.255.255.252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cloc</a:t>
            </a:r>
            <a:r>
              <a:rPr sz="1000" dirty="0">
                <a:latin typeface="Courier New"/>
                <a:cs typeface="Courier New"/>
              </a:rPr>
              <a:t>k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rat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128000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88265" marR="1452245" indent="-76200">
              <a:lnSpc>
                <a:spcPct val="108000"/>
              </a:lnSpc>
            </a:pPr>
            <a:r>
              <a:rPr sz="1000" spc="-5" dirty="0">
                <a:latin typeface="Courier New"/>
                <a:cs typeface="Courier New"/>
              </a:rPr>
              <a:t>interfac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Serial0/0/1 bandwidt</a:t>
            </a:r>
            <a:r>
              <a:rPr sz="1000" dirty="0">
                <a:latin typeface="Courier New"/>
                <a:cs typeface="Courier New"/>
              </a:rPr>
              <a:t>h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128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i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addres</a:t>
            </a:r>
            <a:r>
              <a:rPr sz="1000" dirty="0">
                <a:latin typeface="Courier New"/>
                <a:cs typeface="Courier New"/>
              </a:rPr>
              <a:t>s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192.168.23.</a:t>
            </a:r>
            <a:r>
              <a:rPr sz="1000" dirty="0">
                <a:latin typeface="Courier New"/>
                <a:cs typeface="Courier New"/>
              </a:rPr>
              <a:t>2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255.255.255.252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route</a:t>
            </a:r>
            <a:r>
              <a:rPr sz="1000" dirty="0">
                <a:latin typeface="Courier New"/>
                <a:cs typeface="Courier New"/>
              </a:rPr>
              <a:t>r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osp</a:t>
            </a:r>
            <a:r>
              <a:rPr sz="1000" dirty="0">
                <a:latin typeface="Courier New"/>
                <a:cs typeface="Courier New"/>
              </a:rPr>
              <a:t>f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router-i</a:t>
            </a:r>
            <a:r>
              <a:rPr sz="1000" dirty="0">
                <a:latin typeface="Courier New"/>
                <a:cs typeface="Courier New"/>
              </a:rPr>
              <a:t>d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33.33.33.33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spcBef>
                <a:spcPts val="120"/>
              </a:spcBef>
            </a:pPr>
            <a:r>
              <a:rPr sz="1000" spc="-5" dirty="0">
                <a:latin typeface="Courier New"/>
                <a:cs typeface="Courier New"/>
              </a:rPr>
              <a:t>networ</a:t>
            </a:r>
            <a:r>
              <a:rPr sz="1000" dirty="0">
                <a:latin typeface="Courier New"/>
                <a:cs typeface="Courier New"/>
              </a:rPr>
              <a:t>k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192.168.3.</a:t>
            </a:r>
            <a:r>
              <a:rPr sz="1000" dirty="0">
                <a:latin typeface="Courier New"/>
                <a:cs typeface="Courier New"/>
              </a:rPr>
              <a:t>0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0.0.0.25</a:t>
            </a:r>
            <a:r>
              <a:rPr sz="1000" dirty="0">
                <a:latin typeface="Courier New"/>
                <a:cs typeface="Courier New"/>
              </a:rPr>
              <a:t>5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are</a:t>
            </a:r>
            <a:r>
              <a:rPr sz="1000" dirty="0">
                <a:latin typeface="Courier New"/>
                <a:cs typeface="Courier New"/>
              </a:rPr>
              <a:t>a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0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networ</a:t>
            </a:r>
            <a:r>
              <a:rPr sz="1000" dirty="0">
                <a:latin typeface="Courier New"/>
                <a:cs typeface="Courier New"/>
              </a:rPr>
              <a:t>k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192.168.13.</a:t>
            </a:r>
            <a:r>
              <a:rPr sz="1000" dirty="0">
                <a:latin typeface="Courier New"/>
                <a:cs typeface="Courier New"/>
              </a:rPr>
              <a:t>0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0.0.0.</a:t>
            </a:r>
            <a:r>
              <a:rPr sz="1000" dirty="0">
                <a:latin typeface="Courier New"/>
                <a:cs typeface="Courier New"/>
              </a:rPr>
              <a:t>3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are</a:t>
            </a:r>
            <a:r>
              <a:rPr sz="1000" dirty="0">
                <a:latin typeface="Courier New"/>
                <a:cs typeface="Courier New"/>
              </a:rPr>
              <a:t>a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0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networ</a:t>
            </a:r>
            <a:r>
              <a:rPr sz="1000" dirty="0">
                <a:latin typeface="Courier New"/>
                <a:cs typeface="Courier New"/>
              </a:rPr>
              <a:t>k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192.168.23.</a:t>
            </a:r>
            <a:r>
              <a:rPr sz="1000" dirty="0">
                <a:latin typeface="Courier New"/>
                <a:cs typeface="Courier New"/>
              </a:rPr>
              <a:t>0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0.0.0.</a:t>
            </a:r>
            <a:r>
              <a:rPr sz="1000" dirty="0">
                <a:latin typeface="Courier New"/>
                <a:cs typeface="Courier New"/>
              </a:rPr>
              <a:t>3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are</a:t>
            </a:r>
            <a:r>
              <a:rPr sz="1000" dirty="0">
                <a:latin typeface="Courier New"/>
                <a:cs typeface="Courier New"/>
              </a:rPr>
              <a:t>a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5" dirty="0">
                <a:latin typeface="Courier New"/>
                <a:cs typeface="Courier New"/>
              </a:rPr>
              <a:t>i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forward-protoco</a:t>
            </a:r>
            <a:r>
              <a:rPr sz="1000" dirty="0">
                <a:latin typeface="Courier New"/>
                <a:cs typeface="Courier New"/>
              </a:rPr>
              <a:t>l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nd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n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htt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server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5" dirty="0">
                <a:latin typeface="Courier New"/>
                <a:cs typeface="Courier New"/>
              </a:rPr>
              <a:t>n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htt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secure-server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control-plane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5" dirty="0">
                <a:latin typeface="Courier New"/>
                <a:cs typeface="Courier New"/>
              </a:rPr>
              <a:t>banne</a:t>
            </a:r>
            <a:r>
              <a:rPr sz="1000" dirty="0">
                <a:latin typeface="Courier New"/>
                <a:cs typeface="Courier New"/>
              </a:rPr>
              <a:t>r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mot</a:t>
            </a:r>
            <a:r>
              <a:rPr sz="1000" dirty="0">
                <a:latin typeface="Courier New"/>
                <a:cs typeface="Courier New"/>
              </a:rPr>
              <a:t>d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^C</a:t>
            </a:r>
            <a:endParaRPr sz="1000">
              <a:latin typeface="Courier New"/>
              <a:cs typeface="Courier New"/>
            </a:endParaRPr>
          </a:p>
          <a:p>
            <a:pPr marR="144145" algn="ct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Unauthorize</a:t>
            </a:r>
            <a:r>
              <a:rPr sz="1000" dirty="0">
                <a:latin typeface="Courier New"/>
                <a:cs typeface="Courier New"/>
              </a:rPr>
              <a:t>d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Acces</a:t>
            </a:r>
            <a:r>
              <a:rPr sz="1000" dirty="0">
                <a:latin typeface="Courier New"/>
                <a:cs typeface="Courier New"/>
              </a:rPr>
              <a:t>s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</a:t>
            </a:r>
            <a:r>
              <a:rPr sz="1000" dirty="0">
                <a:latin typeface="Courier New"/>
                <a:cs typeface="Courier New"/>
              </a:rPr>
              <a:t>s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Prohibited!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^C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-15" dirty="0"/>
              <a:t> </a:t>
            </a:r>
            <a:r>
              <a:rPr spc="5" dirty="0"/>
              <a:t>2</a:t>
            </a:r>
            <a:r>
              <a:rPr spc="-15" dirty="0"/>
              <a:t>0</a:t>
            </a:r>
            <a:r>
              <a:rPr spc="5" dirty="0"/>
              <a:t>1</a:t>
            </a:r>
            <a:r>
              <a:rPr spc="-5" dirty="0"/>
              <a:t>7</a:t>
            </a:r>
            <a:r>
              <a:rPr spc="-20" dirty="0"/>
              <a:t> </a:t>
            </a:r>
            <a:r>
              <a:rPr spc="15" dirty="0"/>
              <a:t>C</a:t>
            </a:r>
            <a:r>
              <a:rPr spc="-15" dirty="0"/>
              <a:t>i</a:t>
            </a:r>
            <a:r>
              <a:rPr spc="0" dirty="0"/>
              <a:t>s</a:t>
            </a:r>
            <a:r>
              <a:rPr spc="25" dirty="0"/>
              <a:t>c</a:t>
            </a:r>
            <a:r>
              <a:rPr spc="-5" dirty="0"/>
              <a:t>o</a:t>
            </a:r>
            <a:r>
              <a:rPr spc="-20" dirty="0"/>
              <a:t> </a:t>
            </a:r>
            <a:r>
              <a:rPr spc="-15" dirty="0"/>
              <a:t>an</a:t>
            </a:r>
            <a:r>
              <a:rPr spc="5" dirty="0"/>
              <a:t>d/</a:t>
            </a:r>
            <a:r>
              <a:rPr spc="-40" dirty="0"/>
              <a:t>o</a:t>
            </a:r>
            <a:r>
              <a:rPr spc="-5" dirty="0"/>
              <a:t>r</a:t>
            </a:r>
            <a:r>
              <a:rPr spc="15" dirty="0"/>
              <a:t> </a:t>
            </a:r>
            <a:r>
              <a:rPr spc="-15" dirty="0"/>
              <a:t>i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-40" dirty="0"/>
              <a:t>a</a:t>
            </a:r>
            <a:r>
              <a:rPr spc="5" dirty="0"/>
              <a:t>ff</a:t>
            </a:r>
            <a:r>
              <a:rPr spc="-15" dirty="0"/>
              <a:t>il</a:t>
            </a:r>
            <a:r>
              <a:rPr spc="5" dirty="0"/>
              <a:t>i</a:t>
            </a:r>
            <a:r>
              <a:rPr spc="-15" dirty="0"/>
              <a:t>a</a:t>
            </a:r>
            <a:r>
              <a:rPr spc="5" dirty="0"/>
              <a:t>t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5" dirty="0"/>
              <a:t>A</a:t>
            </a:r>
            <a:r>
              <a:rPr spc="-15" dirty="0"/>
              <a:t>l</a:t>
            </a:r>
            <a:r>
              <a:rPr spc="-5" dirty="0"/>
              <a:t>l</a:t>
            </a:r>
            <a:r>
              <a:rPr spc="-15" dirty="0"/>
              <a:t> </a:t>
            </a:r>
            <a:r>
              <a:rPr spc="10" dirty="0"/>
              <a:t>r</a:t>
            </a:r>
            <a:r>
              <a:rPr spc="-15" dirty="0"/>
              <a:t>i</a:t>
            </a:r>
            <a:r>
              <a:rPr spc="5" dirty="0"/>
              <a:t>g</a:t>
            </a:r>
            <a:r>
              <a:rPr spc="-15" dirty="0"/>
              <a:t>h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15" dirty="0"/>
              <a:t>e</a:t>
            </a:r>
            <a:r>
              <a:rPr spc="10" dirty="0"/>
              <a:t>r</a:t>
            </a:r>
            <a:r>
              <a:rPr spc="-20" dirty="0"/>
              <a:t>v</a:t>
            </a:r>
            <a:r>
              <a:rPr spc="-15" dirty="0"/>
              <a:t>e</a:t>
            </a:r>
            <a:r>
              <a:rPr spc="5" dirty="0"/>
              <a:t>d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10" dirty="0"/>
              <a:t>T</a:t>
            </a:r>
            <a:r>
              <a:rPr spc="-15" dirty="0"/>
              <a:t>hi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5" dirty="0"/>
              <a:t>d</a:t>
            </a:r>
            <a:r>
              <a:rPr spc="-40" dirty="0"/>
              <a:t>o</a:t>
            </a:r>
            <a:r>
              <a:rPr spc="25" dirty="0"/>
              <a:t>c</a:t>
            </a:r>
            <a:r>
              <a:rPr spc="-15" dirty="0"/>
              <a:t>u</a:t>
            </a:r>
            <a:r>
              <a:rPr dirty="0"/>
              <a:t>m</a:t>
            </a:r>
            <a:r>
              <a:rPr spc="-15" dirty="0"/>
              <a:t>e</a:t>
            </a:r>
            <a:r>
              <a:rPr spc="5" dirty="0"/>
              <a:t>n</a:t>
            </a:r>
            <a:r>
              <a:rPr spc="-5" dirty="0"/>
              <a:t>t</a:t>
            </a:r>
            <a:r>
              <a:rPr spc="-15" dirty="0"/>
              <a:t> </a:t>
            </a:r>
            <a:r>
              <a:rPr spc="5" dirty="0"/>
              <a:t>i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-10" dirty="0"/>
              <a:t>C</a:t>
            </a:r>
            <a:r>
              <a:rPr spc="-15" dirty="0"/>
              <a:t>i</a:t>
            </a:r>
            <a:r>
              <a:rPr spc="0" dirty="0"/>
              <a:t>sc</a:t>
            </a:r>
            <a:r>
              <a:rPr spc="-5" dirty="0"/>
              <a:t>o</a:t>
            </a:r>
            <a:r>
              <a:rPr spc="-15" dirty="0"/>
              <a:t> P</a:t>
            </a:r>
            <a:r>
              <a:rPr spc="5" dirty="0"/>
              <a:t>u</a:t>
            </a:r>
            <a:r>
              <a:rPr spc="-15" dirty="0"/>
              <a:t>b</a:t>
            </a:r>
            <a:r>
              <a:rPr spc="5" dirty="0"/>
              <a:t>l</a:t>
            </a:r>
            <a:r>
              <a:rPr spc="-15" dirty="0"/>
              <a:t>i</a:t>
            </a:r>
            <a:r>
              <a:rPr spc="0" dirty="0"/>
              <a:t>c</a:t>
            </a:r>
            <a:r>
              <a:rPr spc="-5" dirty="0"/>
              <a:t>.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P</a:t>
            </a:r>
            <a:r>
              <a:rPr spc="-40" dirty="0"/>
              <a:t>a</a:t>
            </a:r>
            <a:r>
              <a:rPr spc="5" dirty="0"/>
              <a:t>g</a:t>
            </a:r>
            <a:r>
              <a:rPr spc="-5" dirty="0"/>
              <a:t>e</a:t>
            </a:r>
            <a:r>
              <a:rPr spc="5" dirty="0"/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27</a:t>
            </a:fld>
            <a:r>
              <a:rPr b="1" spc="5" dirty="0">
                <a:latin typeface="Arial"/>
                <a:cs typeface="Arial"/>
              </a:rPr>
              <a:t> </a:t>
            </a:r>
            <a:r>
              <a:rPr spc="-40" dirty="0"/>
              <a:t>o</a:t>
            </a:r>
            <a:r>
              <a:rPr spc="-5" dirty="0"/>
              <a:t>f</a:t>
            </a:r>
            <a:r>
              <a:rPr spc="35" dirty="0"/>
              <a:t> </a:t>
            </a:r>
            <a:r>
              <a:rPr b="1" spc="5" dirty="0">
                <a:latin typeface="Arial"/>
                <a:cs typeface="Arial"/>
              </a:rPr>
              <a:t>28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914400"/>
            <a:ext cx="762000" cy="146685"/>
          </a:xfrm>
          <a:custGeom>
            <a:avLst/>
            <a:gdLst/>
            <a:ahLst/>
            <a:cxnLst/>
            <a:rect l="l" t="t" r="r" b="b"/>
            <a:pathLst>
              <a:path w="762000" h="146684">
                <a:moveTo>
                  <a:pt x="0" y="146303"/>
                </a:moveTo>
                <a:lnTo>
                  <a:pt x="762000" y="146303"/>
                </a:lnTo>
                <a:lnTo>
                  <a:pt x="7620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5800" y="1078991"/>
            <a:ext cx="1143000" cy="149860"/>
          </a:xfrm>
          <a:custGeom>
            <a:avLst/>
            <a:gdLst/>
            <a:ahLst/>
            <a:cxnLst/>
            <a:rect l="l" t="t" r="r" b="b"/>
            <a:pathLst>
              <a:path w="1143000" h="149859">
                <a:moveTo>
                  <a:pt x="0" y="149351"/>
                </a:moveTo>
                <a:lnTo>
                  <a:pt x="1143000" y="149351"/>
                </a:lnTo>
                <a:lnTo>
                  <a:pt x="11430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1246632"/>
            <a:ext cx="1524000" cy="146685"/>
          </a:xfrm>
          <a:custGeom>
            <a:avLst/>
            <a:gdLst/>
            <a:ahLst/>
            <a:cxnLst/>
            <a:rect l="l" t="t" r="r" b="b"/>
            <a:pathLst>
              <a:path w="1524000" h="146684">
                <a:moveTo>
                  <a:pt x="0" y="146303"/>
                </a:moveTo>
                <a:lnTo>
                  <a:pt x="1524000" y="146303"/>
                </a:lnTo>
                <a:lnTo>
                  <a:pt x="15240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5800" y="1411224"/>
            <a:ext cx="457200" cy="146685"/>
          </a:xfrm>
          <a:custGeom>
            <a:avLst/>
            <a:gdLst/>
            <a:ahLst/>
            <a:cxnLst/>
            <a:rect l="l" t="t" r="r" b="b"/>
            <a:pathLst>
              <a:path w="457200" h="146684">
                <a:moveTo>
                  <a:pt x="0" y="146303"/>
                </a:moveTo>
                <a:lnTo>
                  <a:pt x="457200" y="146303"/>
                </a:lnTo>
                <a:lnTo>
                  <a:pt x="457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5800" y="1575816"/>
            <a:ext cx="762000" cy="146685"/>
          </a:xfrm>
          <a:custGeom>
            <a:avLst/>
            <a:gdLst/>
            <a:ahLst/>
            <a:cxnLst/>
            <a:rect l="l" t="t" r="r" b="b"/>
            <a:pathLst>
              <a:path w="762000" h="146685">
                <a:moveTo>
                  <a:pt x="0" y="146303"/>
                </a:moveTo>
                <a:lnTo>
                  <a:pt x="762000" y="146303"/>
                </a:lnTo>
                <a:lnTo>
                  <a:pt x="7620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" y="1740407"/>
            <a:ext cx="457200" cy="149860"/>
          </a:xfrm>
          <a:custGeom>
            <a:avLst/>
            <a:gdLst/>
            <a:ahLst/>
            <a:cxnLst/>
            <a:rect l="l" t="t" r="r" b="b"/>
            <a:pathLst>
              <a:path w="457200" h="149860">
                <a:moveTo>
                  <a:pt x="0" y="149351"/>
                </a:moveTo>
                <a:lnTo>
                  <a:pt x="457200" y="149351"/>
                </a:lnTo>
                <a:lnTo>
                  <a:pt x="4572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5800" y="1908048"/>
            <a:ext cx="1828800" cy="146685"/>
          </a:xfrm>
          <a:custGeom>
            <a:avLst/>
            <a:gdLst/>
            <a:ahLst/>
            <a:cxnLst/>
            <a:rect l="l" t="t" r="r" b="b"/>
            <a:pathLst>
              <a:path w="1828800" h="146685">
                <a:moveTo>
                  <a:pt x="0" y="146303"/>
                </a:moveTo>
                <a:lnTo>
                  <a:pt x="1828800" y="146303"/>
                </a:lnTo>
                <a:lnTo>
                  <a:pt x="18288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5800" y="2072639"/>
            <a:ext cx="609600" cy="146685"/>
          </a:xfrm>
          <a:custGeom>
            <a:avLst/>
            <a:gdLst/>
            <a:ahLst/>
            <a:cxnLst/>
            <a:rect l="l" t="t" r="r" b="b"/>
            <a:pathLst>
              <a:path w="609600" h="146685">
                <a:moveTo>
                  <a:pt x="0" y="146303"/>
                </a:moveTo>
                <a:lnTo>
                  <a:pt x="609600" y="146303"/>
                </a:lnTo>
                <a:lnTo>
                  <a:pt x="6096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5800" y="2237232"/>
            <a:ext cx="1905000" cy="149860"/>
          </a:xfrm>
          <a:custGeom>
            <a:avLst/>
            <a:gdLst/>
            <a:ahLst/>
            <a:cxnLst/>
            <a:rect l="l" t="t" r="r" b="b"/>
            <a:pathLst>
              <a:path w="1905000" h="149860">
                <a:moveTo>
                  <a:pt x="0" y="149351"/>
                </a:moveTo>
                <a:lnTo>
                  <a:pt x="1905000" y="149351"/>
                </a:lnTo>
                <a:lnTo>
                  <a:pt x="19050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800" y="2404872"/>
            <a:ext cx="1524000" cy="146685"/>
          </a:xfrm>
          <a:custGeom>
            <a:avLst/>
            <a:gdLst/>
            <a:ahLst/>
            <a:cxnLst/>
            <a:rect l="l" t="t" r="r" b="b"/>
            <a:pathLst>
              <a:path w="1524000" h="146685">
                <a:moveTo>
                  <a:pt x="0" y="146303"/>
                </a:moveTo>
                <a:lnTo>
                  <a:pt x="1524000" y="146303"/>
                </a:lnTo>
                <a:lnTo>
                  <a:pt x="15240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5800" y="2569464"/>
            <a:ext cx="4724400" cy="146685"/>
          </a:xfrm>
          <a:custGeom>
            <a:avLst/>
            <a:gdLst/>
            <a:ahLst/>
            <a:cxnLst/>
            <a:rect l="l" t="t" r="r" b="b"/>
            <a:pathLst>
              <a:path w="4724400" h="146685">
                <a:moveTo>
                  <a:pt x="0" y="146303"/>
                </a:moveTo>
                <a:lnTo>
                  <a:pt x="4724400" y="146303"/>
                </a:lnTo>
                <a:lnTo>
                  <a:pt x="47244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5800" y="2734055"/>
            <a:ext cx="838200" cy="146685"/>
          </a:xfrm>
          <a:custGeom>
            <a:avLst/>
            <a:gdLst/>
            <a:ahLst/>
            <a:cxnLst/>
            <a:rect l="l" t="t" r="r" b="b"/>
            <a:pathLst>
              <a:path w="838200" h="146685">
                <a:moveTo>
                  <a:pt x="0" y="146303"/>
                </a:moveTo>
                <a:lnTo>
                  <a:pt x="838200" y="146303"/>
                </a:lnTo>
                <a:lnTo>
                  <a:pt x="838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5800" y="2898648"/>
            <a:ext cx="914400" cy="149860"/>
          </a:xfrm>
          <a:custGeom>
            <a:avLst/>
            <a:gdLst/>
            <a:ahLst/>
            <a:cxnLst/>
            <a:rect l="l" t="t" r="r" b="b"/>
            <a:pathLst>
              <a:path w="914400" h="149860">
                <a:moveTo>
                  <a:pt x="0" y="149351"/>
                </a:moveTo>
                <a:lnTo>
                  <a:pt x="914400" y="149351"/>
                </a:lnTo>
                <a:lnTo>
                  <a:pt x="9144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5800" y="3066288"/>
            <a:ext cx="1143000" cy="146685"/>
          </a:xfrm>
          <a:custGeom>
            <a:avLst/>
            <a:gdLst/>
            <a:ahLst/>
            <a:cxnLst/>
            <a:rect l="l" t="t" r="r" b="b"/>
            <a:pathLst>
              <a:path w="1143000" h="146685">
                <a:moveTo>
                  <a:pt x="0" y="146303"/>
                </a:moveTo>
                <a:lnTo>
                  <a:pt x="1143000" y="146303"/>
                </a:lnTo>
                <a:lnTo>
                  <a:pt x="11430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5800" y="3230879"/>
            <a:ext cx="457200" cy="146685"/>
          </a:xfrm>
          <a:custGeom>
            <a:avLst/>
            <a:gdLst/>
            <a:ahLst/>
            <a:cxnLst/>
            <a:rect l="l" t="t" r="r" b="b"/>
            <a:pathLst>
              <a:path w="457200" h="146685">
                <a:moveTo>
                  <a:pt x="0" y="146303"/>
                </a:moveTo>
                <a:lnTo>
                  <a:pt x="457200" y="146303"/>
                </a:lnTo>
                <a:lnTo>
                  <a:pt x="457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5800" y="3395471"/>
            <a:ext cx="1524000" cy="146685"/>
          </a:xfrm>
          <a:custGeom>
            <a:avLst/>
            <a:gdLst/>
            <a:ahLst/>
            <a:cxnLst/>
            <a:rect l="l" t="t" r="r" b="b"/>
            <a:pathLst>
              <a:path w="1524000" h="146685">
                <a:moveTo>
                  <a:pt x="0" y="146303"/>
                </a:moveTo>
                <a:lnTo>
                  <a:pt x="1524000" y="146303"/>
                </a:lnTo>
                <a:lnTo>
                  <a:pt x="15240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85800" y="3560064"/>
            <a:ext cx="76200" cy="149860"/>
          </a:xfrm>
          <a:custGeom>
            <a:avLst/>
            <a:gdLst/>
            <a:ahLst/>
            <a:cxnLst/>
            <a:rect l="l" t="t" r="r" b="b"/>
            <a:pathLst>
              <a:path w="76200" h="149860">
                <a:moveTo>
                  <a:pt x="0" y="149351"/>
                </a:moveTo>
                <a:lnTo>
                  <a:pt x="76200" y="149351"/>
                </a:lnTo>
                <a:lnTo>
                  <a:pt x="762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5800" y="3727703"/>
            <a:ext cx="2209800" cy="146685"/>
          </a:xfrm>
          <a:custGeom>
            <a:avLst/>
            <a:gdLst/>
            <a:ahLst/>
            <a:cxnLst/>
            <a:rect l="l" t="t" r="r" b="b"/>
            <a:pathLst>
              <a:path w="2209800" h="146685">
                <a:moveTo>
                  <a:pt x="0" y="146303"/>
                </a:moveTo>
                <a:lnTo>
                  <a:pt x="2209800" y="146303"/>
                </a:lnTo>
                <a:lnTo>
                  <a:pt x="22098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5800" y="3892296"/>
            <a:ext cx="76200" cy="146685"/>
          </a:xfrm>
          <a:custGeom>
            <a:avLst/>
            <a:gdLst/>
            <a:ahLst/>
            <a:cxnLst/>
            <a:rect l="l" t="t" r="r" b="b"/>
            <a:pathLst>
              <a:path w="76200" h="146685">
                <a:moveTo>
                  <a:pt x="0" y="146303"/>
                </a:moveTo>
                <a:lnTo>
                  <a:pt x="76200" y="146303"/>
                </a:lnTo>
                <a:lnTo>
                  <a:pt x="76200" y="0"/>
                </a:lnTo>
                <a:lnTo>
                  <a:pt x="0" y="0"/>
                </a:lnTo>
                <a:lnTo>
                  <a:pt x="0" y="14630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5800" y="4056888"/>
            <a:ext cx="228600" cy="149860"/>
          </a:xfrm>
          <a:custGeom>
            <a:avLst/>
            <a:gdLst/>
            <a:ahLst/>
            <a:cxnLst/>
            <a:rect l="l" t="t" r="r" b="b"/>
            <a:pathLst>
              <a:path w="228600" h="149860">
                <a:moveTo>
                  <a:pt x="0" y="149351"/>
                </a:moveTo>
                <a:lnTo>
                  <a:pt x="228600" y="149351"/>
                </a:lnTo>
                <a:lnTo>
                  <a:pt x="228600" y="0"/>
                </a:lnTo>
                <a:lnTo>
                  <a:pt x="0" y="0"/>
                </a:lnTo>
                <a:lnTo>
                  <a:pt x="0" y="14935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73100" y="499262"/>
            <a:ext cx="4749800" cy="3710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b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20" dirty="0">
                <a:latin typeface="Arial"/>
                <a:cs typeface="Arial"/>
              </a:rPr>
              <a:t>ig</a:t>
            </a:r>
            <a:r>
              <a:rPr sz="1000" b="1" spc="5" dirty="0">
                <a:latin typeface="Arial"/>
                <a:cs typeface="Arial"/>
              </a:rPr>
              <a:t>u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spc="-20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g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Bas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c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spc="-20" dirty="0">
                <a:latin typeface="Arial"/>
                <a:cs typeface="Arial"/>
              </a:rPr>
              <a:t>g</a:t>
            </a: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35" dirty="0">
                <a:latin typeface="Arial"/>
                <a:cs typeface="Arial"/>
              </a:rPr>
              <a:t>A</a:t>
            </a:r>
            <a:r>
              <a:rPr sz="1000" b="1" spc="-10" dirty="0">
                <a:latin typeface="Arial"/>
                <a:cs typeface="Arial"/>
              </a:rPr>
              <a:t>re</a:t>
            </a:r>
            <a:r>
              <a:rPr sz="1000" b="1" dirty="0">
                <a:latin typeface="Arial"/>
                <a:cs typeface="Arial"/>
              </a:rPr>
              <a:t>a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5" dirty="0">
                <a:latin typeface="Arial"/>
                <a:cs typeface="Arial"/>
              </a:rPr>
              <a:t>SP</a:t>
            </a:r>
            <a:r>
              <a:rPr sz="1000" b="1" spc="5" dirty="0">
                <a:latin typeface="Arial"/>
                <a:cs typeface="Arial"/>
              </a:rPr>
              <a:t>F</a:t>
            </a:r>
            <a:r>
              <a:rPr sz="1000" b="1" spc="-10" dirty="0">
                <a:latin typeface="Arial"/>
                <a:cs typeface="Arial"/>
              </a:rPr>
              <a:t>v2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88265" marR="3585845" indent="-76200">
              <a:lnSpc>
                <a:spcPct val="108000"/>
              </a:lnSpc>
              <a:spcBef>
                <a:spcPts val="745"/>
              </a:spcBef>
            </a:pPr>
            <a:r>
              <a:rPr sz="1000" spc="-5" dirty="0">
                <a:latin typeface="Courier New"/>
                <a:cs typeface="Courier New"/>
              </a:rPr>
              <a:t>lin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co</a:t>
            </a:r>
            <a:r>
              <a:rPr sz="1000" dirty="0">
                <a:latin typeface="Courier New"/>
                <a:cs typeface="Courier New"/>
              </a:rPr>
              <a:t>n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0 </a:t>
            </a:r>
            <a:r>
              <a:rPr sz="1000" spc="-5" dirty="0">
                <a:latin typeface="Courier New"/>
                <a:cs typeface="Courier New"/>
              </a:rPr>
              <a:t>passwor</a:t>
            </a:r>
            <a:r>
              <a:rPr sz="1000" dirty="0">
                <a:latin typeface="Courier New"/>
                <a:cs typeface="Courier New"/>
              </a:rPr>
              <a:t>d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cisco</a:t>
            </a:r>
            <a:endParaRPr sz="1000">
              <a:latin typeface="Courier New"/>
              <a:cs typeface="Courier New"/>
            </a:endParaRPr>
          </a:p>
          <a:p>
            <a:pPr marL="88265" marR="3205480">
              <a:lnSpc>
                <a:spcPct val="108000"/>
              </a:lnSpc>
              <a:spcBef>
                <a:spcPts val="25"/>
              </a:spcBef>
            </a:pPr>
            <a:r>
              <a:rPr sz="1000" spc="-5" dirty="0">
                <a:latin typeface="Courier New"/>
                <a:cs typeface="Courier New"/>
              </a:rPr>
              <a:t>loggin</a:t>
            </a:r>
            <a:r>
              <a:rPr sz="1000" dirty="0">
                <a:latin typeface="Courier New"/>
                <a:cs typeface="Courier New"/>
              </a:rPr>
              <a:t>g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synchronous login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lin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au</a:t>
            </a:r>
            <a:r>
              <a:rPr sz="1000" dirty="0">
                <a:latin typeface="Courier New"/>
                <a:cs typeface="Courier New"/>
              </a:rPr>
              <a:t>x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lin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2</a:t>
            </a:r>
            <a:endParaRPr sz="1000">
              <a:latin typeface="Courier New"/>
              <a:cs typeface="Courier New"/>
            </a:endParaRPr>
          </a:p>
          <a:p>
            <a:pPr marL="88265" marR="2900045">
              <a:lnSpc>
                <a:spcPct val="108000"/>
              </a:lnSpc>
              <a:spcBef>
                <a:spcPts val="25"/>
              </a:spcBef>
            </a:pPr>
            <a:r>
              <a:rPr sz="1000" spc="-5" dirty="0">
                <a:latin typeface="Courier New"/>
                <a:cs typeface="Courier New"/>
              </a:rPr>
              <a:t>n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activation-character n</a:t>
            </a:r>
            <a:r>
              <a:rPr sz="1000" dirty="0">
                <a:latin typeface="Courier New"/>
                <a:cs typeface="Courier New"/>
              </a:rPr>
              <a:t>o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exec</a:t>
            </a:r>
            <a:endParaRPr sz="1000">
              <a:latin typeface="Courier New"/>
              <a:cs typeface="Courier New"/>
            </a:endParaRPr>
          </a:p>
          <a:p>
            <a:pPr marL="88265" marR="2824480">
              <a:lnSpc>
                <a:spcPts val="1320"/>
              </a:lnSpc>
              <a:spcBef>
                <a:spcPts val="40"/>
              </a:spcBef>
            </a:pPr>
            <a:r>
              <a:rPr sz="1000" spc="-5" dirty="0">
                <a:latin typeface="Courier New"/>
                <a:cs typeface="Courier New"/>
              </a:rPr>
              <a:t>transpor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preferre</a:t>
            </a:r>
            <a:r>
              <a:rPr sz="1000" dirty="0">
                <a:latin typeface="Courier New"/>
                <a:cs typeface="Courier New"/>
              </a:rPr>
              <a:t>d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none transpor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inpu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all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spcBef>
                <a:spcPts val="30"/>
              </a:spcBef>
            </a:pPr>
            <a:r>
              <a:rPr sz="1000" spc="-5" dirty="0">
                <a:latin typeface="Courier New"/>
                <a:cs typeface="Courier New"/>
              </a:rPr>
              <a:t>transpor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outpu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pa</a:t>
            </a:r>
            <a:r>
              <a:rPr sz="1000" dirty="0">
                <a:latin typeface="Courier New"/>
                <a:cs typeface="Courier New"/>
              </a:rPr>
              <a:t>d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telne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rlogi</a:t>
            </a:r>
            <a:r>
              <a:rPr sz="1000" dirty="0">
                <a:latin typeface="Courier New"/>
                <a:cs typeface="Courier New"/>
              </a:rPr>
              <a:t>n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lapb</a:t>
            </a:r>
            <a:r>
              <a:rPr sz="1000" spc="5" dirty="0">
                <a:latin typeface="Courier New"/>
                <a:cs typeface="Courier New"/>
              </a:rPr>
              <a:t>-</a:t>
            </a:r>
            <a:r>
              <a:rPr sz="1000" spc="-5" dirty="0">
                <a:latin typeface="Courier New"/>
                <a:cs typeface="Courier New"/>
              </a:rPr>
              <a:t>t</a:t>
            </a:r>
            <a:r>
              <a:rPr sz="1000" dirty="0">
                <a:latin typeface="Courier New"/>
                <a:cs typeface="Courier New"/>
              </a:rPr>
              <a:t>a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mo</a:t>
            </a:r>
            <a:r>
              <a:rPr sz="1000" dirty="0">
                <a:latin typeface="Courier New"/>
                <a:cs typeface="Courier New"/>
              </a:rPr>
              <a:t>p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udpt</a:t>
            </a:r>
            <a:r>
              <a:rPr sz="1000" dirty="0">
                <a:latin typeface="Courier New"/>
                <a:cs typeface="Courier New"/>
              </a:rPr>
              <a:t>n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v12</a:t>
            </a:r>
            <a:r>
              <a:rPr sz="1000" dirty="0">
                <a:latin typeface="Courier New"/>
                <a:cs typeface="Courier New"/>
              </a:rPr>
              <a:t>0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ssh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stopbit</a:t>
            </a:r>
            <a:r>
              <a:rPr sz="1000" dirty="0">
                <a:latin typeface="Courier New"/>
                <a:cs typeface="Courier New"/>
              </a:rPr>
              <a:t>s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1</a:t>
            </a:r>
            <a:endParaRPr sz="1000">
              <a:latin typeface="Courier New"/>
              <a:cs typeface="Courier New"/>
            </a:endParaRPr>
          </a:p>
          <a:p>
            <a:pPr marL="88265" indent="-762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lin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vt</a:t>
            </a:r>
            <a:r>
              <a:rPr sz="1000" dirty="0">
                <a:latin typeface="Courier New"/>
                <a:cs typeface="Courier New"/>
              </a:rPr>
              <a:t>y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0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dirty="0">
                <a:latin typeface="Courier New"/>
                <a:cs typeface="Courier New"/>
              </a:rPr>
              <a:t>4</a:t>
            </a:r>
            <a:endParaRPr sz="1000">
              <a:latin typeface="Courier New"/>
              <a:cs typeface="Courier New"/>
            </a:endParaRPr>
          </a:p>
          <a:p>
            <a:pPr marL="88265" marR="3585845">
              <a:lnSpc>
                <a:spcPct val="108000"/>
              </a:lnSpc>
              <a:spcBef>
                <a:spcPts val="25"/>
              </a:spcBef>
            </a:pPr>
            <a:r>
              <a:rPr sz="1000" spc="-5" dirty="0">
                <a:latin typeface="Courier New"/>
                <a:cs typeface="Courier New"/>
              </a:rPr>
              <a:t>passwor</a:t>
            </a:r>
            <a:r>
              <a:rPr sz="1000" dirty="0">
                <a:latin typeface="Courier New"/>
                <a:cs typeface="Courier New"/>
              </a:rPr>
              <a:t>d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cisco login</a:t>
            </a:r>
            <a:endParaRPr sz="1000">
              <a:latin typeface="Courier New"/>
              <a:cs typeface="Courier New"/>
            </a:endParaRPr>
          </a:p>
          <a:p>
            <a:pPr marL="8826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transpor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inpu</a:t>
            </a:r>
            <a:r>
              <a:rPr sz="1000" dirty="0">
                <a:latin typeface="Courier New"/>
                <a:cs typeface="Courier New"/>
              </a:rPr>
              <a:t>t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all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-5" dirty="0">
                <a:latin typeface="Courier New"/>
                <a:cs typeface="Courier New"/>
              </a:rPr>
              <a:t>schedule</a:t>
            </a:r>
            <a:r>
              <a:rPr sz="1000" dirty="0">
                <a:latin typeface="Courier New"/>
                <a:cs typeface="Courier New"/>
              </a:rPr>
              <a:t>r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allocat</a:t>
            </a:r>
            <a:r>
              <a:rPr sz="1000" dirty="0">
                <a:latin typeface="Courier New"/>
                <a:cs typeface="Courier New"/>
              </a:rPr>
              <a:t>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2000</a:t>
            </a:r>
            <a:r>
              <a:rPr sz="1000" dirty="0">
                <a:latin typeface="Courier New"/>
                <a:cs typeface="Courier New"/>
              </a:rPr>
              <a:t>0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1000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Courier New"/>
                <a:cs typeface="Courier New"/>
              </a:rPr>
              <a:t>end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-15" dirty="0"/>
              <a:t> </a:t>
            </a:r>
            <a:r>
              <a:rPr spc="5" dirty="0"/>
              <a:t>2</a:t>
            </a:r>
            <a:r>
              <a:rPr spc="-15" dirty="0"/>
              <a:t>0</a:t>
            </a:r>
            <a:r>
              <a:rPr spc="5" dirty="0"/>
              <a:t>1</a:t>
            </a:r>
            <a:r>
              <a:rPr spc="-5" dirty="0"/>
              <a:t>7</a:t>
            </a:r>
            <a:r>
              <a:rPr spc="-20" dirty="0"/>
              <a:t> </a:t>
            </a:r>
            <a:r>
              <a:rPr spc="15" dirty="0"/>
              <a:t>C</a:t>
            </a:r>
            <a:r>
              <a:rPr spc="-15" dirty="0"/>
              <a:t>i</a:t>
            </a:r>
            <a:r>
              <a:rPr spc="0" dirty="0"/>
              <a:t>s</a:t>
            </a:r>
            <a:r>
              <a:rPr spc="25" dirty="0"/>
              <a:t>c</a:t>
            </a:r>
            <a:r>
              <a:rPr spc="-5" dirty="0"/>
              <a:t>o</a:t>
            </a:r>
            <a:r>
              <a:rPr spc="-20" dirty="0"/>
              <a:t> </a:t>
            </a:r>
            <a:r>
              <a:rPr spc="-15" dirty="0"/>
              <a:t>an</a:t>
            </a:r>
            <a:r>
              <a:rPr spc="5" dirty="0"/>
              <a:t>d/</a:t>
            </a:r>
            <a:r>
              <a:rPr spc="-40" dirty="0"/>
              <a:t>o</a:t>
            </a:r>
            <a:r>
              <a:rPr spc="-5" dirty="0"/>
              <a:t>r</a:t>
            </a:r>
            <a:r>
              <a:rPr spc="15" dirty="0"/>
              <a:t> </a:t>
            </a:r>
            <a:r>
              <a:rPr spc="-15" dirty="0"/>
              <a:t>i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-40" dirty="0"/>
              <a:t>a</a:t>
            </a:r>
            <a:r>
              <a:rPr spc="5" dirty="0"/>
              <a:t>ff</a:t>
            </a:r>
            <a:r>
              <a:rPr spc="-15" dirty="0"/>
              <a:t>il</a:t>
            </a:r>
            <a:r>
              <a:rPr spc="5" dirty="0"/>
              <a:t>i</a:t>
            </a:r>
            <a:r>
              <a:rPr spc="-15" dirty="0"/>
              <a:t>a</a:t>
            </a:r>
            <a:r>
              <a:rPr spc="5" dirty="0"/>
              <a:t>t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5" dirty="0"/>
              <a:t>A</a:t>
            </a:r>
            <a:r>
              <a:rPr spc="-15" dirty="0"/>
              <a:t>l</a:t>
            </a:r>
            <a:r>
              <a:rPr spc="-5" dirty="0"/>
              <a:t>l</a:t>
            </a:r>
            <a:r>
              <a:rPr spc="-15" dirty="0"/>
              <a:t> </a:t>
            </a:r>
            <a:r>
              <a:rPr spc="10" dirty="0"/>
              <a:t>r</a:t>
            </a:r>
            <a:r>
              <a:rPr spc="-15" dirty="0"/>
              <a:t>i</a:t>
            </a:r>
            <a:r>
              <a:rPr spc="5" dirty="0"/>
              <a:t>g</a:t>
            </a:r>
            <a:r>
              <a:rPr spc="-15" dirty="0"/>
              <a:t>h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15" dirty="0"/>
              <a:t>e</a:t>
            </a:r>
            <a:r>
              <a:rPr spc="10" dirty="0"/>
              <a:t>r</a:t>
            </a:r>
            <a:r>
              <a:rPr spc="-20" dirty="0"/>
              <a:t>v</a:t>
            </a:r>
            <a:r>
              <a:rPr spc="-15" dirty="0"/>
              <a:t>e</a:t>
            </a:r>
            <a:r>
              <a:rPr spc="5" dirty="0"/>
              <a:t>d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10" dirty="0"/>
              <a:t>T</a:t>
            </a:r>
            <a:r>
              <a:rPr spc="-15" dirty="0"/>
              <a:t>hi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5" dirty="0"/>
              <a:t>d</a:t>
            </a:r>
            <a:r>
              <a:rPr spc="-40" dirty="0"/>
              <a:t>o</a:t>
            </a:r>
            <a:r>
              <a:rPr spc="25" dirty="0"/>
              <a:t>c</a:t>
            </a:r>
            <a:r>
              <a:rPr spc="-15" dirty="0"/>
              <a:t>u</a:t>
            </a:r>
            <a:r>
              <a:rPr dirty="0"/>
              <a:t>m</a:t>
            </a:r>
            <a:r>
              <a:rPr spc="-15" dirty="0"/>
              <a:t>e</a:t>
            </a:r>
            <a:r>
              <a:rPr spc="5" dirty="0"/>
              <a:t>n</a:t>
            </a:r>
            <a:r>
              <a:rPr spc="-5" dirty="0"/>
              <a:t>t</a:t>
            </a:r>
            <a:r>
              <a:rPr spc="-15" dirty="0"/>
              <a:t> </a:t>
            </a:r>
            <a:r>
              <a:rPr spc="5" dirty="0"/>
              <a:t>i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-10" dirty="0"/>
              <a:t>C</a:t>
            </a:r>
            <a:r>
              <a:rPr spc="-15" dirty="0"/>
              <a:t>i</a:t>
            </a:r>
            <a:r>
              <a:rPr spc="0" dirty="0"/>
              <a:t>sc</a:t>
            </a:r>
            <a:r>
              <a:rPr spc="-5" dirty="0"/>
              <a:t>o</a:t>
            </a:r>
            <a:r>
              <a:rPr spc="-15" dirty="0"/>
              <a:t> P</a:t>
            </a:r>
            <a:r>
              <a:rPr spc="5" dirty="0"/>
              <a:t>u</a:t>
            </a:r>
            <a:r>
              <a:rPr spc="-15" dirty="0"/>
              <a:t>b</a:t>
            </a:r>
            <a:r>
              <a:rPr spc="5" dirty="0"/>
              <a:t>l</a:t>
            </a:r>
            <a:r>
              <a:rPr spc="-15" dirty="0"/>
              <a:t>i</a:t>
            </a:r>
            <a:r>
              <a:rPr spc="0" dirty="0"/>
              <a:t>c</a:t>
            </a:r>
            <a:r>
              <a:rPr spc="-5" dirty="0"/>
              <a:t>.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P</a:t>
            </a:r>
            <a:r>
              <a:rPr spc="-40" dirty="0"/>
              <a:t>a</a:t>
            </a:r>
            <a:r>
              <a:rPr spc="5" dirty="0"/>
              <a:t>g</a:t>
            </a:r>
            <a:r>
              <a:rPr spc="-5" dirty="0"/>
              <a:t>e</a:t>
            </a:r>
            <a:r>
              <a:rPr spc="5" dirty="0"/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28</a:t>
            </a:fld>
            <a:r>
              <a:rPr b="1" spc="5" dirty="0">
                <a:latin typeface="Arial"/>
                <a:cs typeface="Arial"/>
              </a:rPr>
              <a:t> </a:t>
            </a:r>
            <a:r>
              <a:rPr spc="-40" dirty="0"/>
              <a:t>o</a:t>
            </a:r>
            <a:r>
              <a:rPr spc="-5" dirty="0"/>
              <a:t>f</a:t>
            </a:r>
            <a:r>
              <a:rPr spc="35" dirty="0"/>
              <a:t> </a:t>
            </a:r>
            <a:r>
              <a:rPr b="1" spc="5" dirty="0">
                <a:latin typeface="Arial"/>
                <a:cs typeface="Arial"/>
              </a:rPr>
              <a:t>28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6281928"/>
            <a:ext cx="5763895" cy="131445"/>
          </a:xfrm>
          <a:custGeom>
            <a:avLst/>
            <a:gdLst/>
            <a:ahLst/>
            <a:cxnLst/>
            <a:rect l="l" t="t" r="r" b="b"/>
            <a:pathLst>
              <a:path w="5763895" h="131445">
                <a:moveTo>
                  <a:pt x="0" y="131063"/>
                </a:moveTo>
                <a:lnTo>
                  <a:pt x="5763767" y="131063"/>
                </a:lnTo>
                <a:lnTo>
                  <a:pt x="5763767" y="0"/>
                </a:lnTo>
                <a:lnTo>
                  <a:pt x="0" y="0"/>
                </a:lnTo>
                <a:lnTo>
                  <a:pt x="0" y="131063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000" y="6412991"/>
            <a:ext cx="1234440" cy="128270"/>
          </a:xfrm>
          <a:custGeom>
            <a:avLst/>
            <a:gdLst/>
            <a:ahLst/>
            <a:cxnLst/>
            <a:rect l="l" t="t" r="r" b="b"/>
            <a:pathLst>
              <a:path w="1234439" h="128270">
                <a:moveTo>
                  <a:pt x="0" y="128015"/>
                </a:moveTo>
                <a:lnTo>
                  <a:pt x="1234439" y="128015"/>
                </a:lnTo>
                <a:lnTo>
                  <a:pt x="1234439" y="0"/>
                </a:lnTo>
                <a:lnTo>
                  <a:pt x="0" y="0"/>
                </a:lnTo>
                <a:lnTo>
                  <a:pt x="0" y="12801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3000" y="6748271"/>
            <a:ext cx="5763895" cy="128270"/>
          </a:xfrm>
          <a:custGeom>
            <a:avLst/>
            <a:gdLst/>
            <a:ahLst/>
            <a:cxnLst/>
            <a:rect l="l" t="t" r="r" b="b"/>
            <a:pathLst>
              <a:path w="5763895" h="128270">
                <a:moveTo>
                  <a:pt x="0" y="128015"/>
                </a:moveTo>
                <a:lnTo>
                  <a:pt x="5763767" y="128015"/>
                </a:lnTo>
                <a:lnTo>
                  <a:pt x="5763767" y="0"/>
                </a:lnTo>
                <a:lnTo>
                  <a:pt x="0" y="0"/>
                </a:lnTo>
                <a:lnTo>
                  <a:pt x="0" y="12801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6876288"/>
            <a:ext cx="1234440" cy="128270"/>
          </a:xfrm>
          <a:custGeom>
            <a:avLst/>
            <a:gdLst/>
            <a:ahLst/>
            <a:cxnLst/>
            <a:rect l="l" t="t" r="r" b="b"/>
            <a:pathLst>
              <a:path w="1234439" h="128270">
                <a:moveTo>
                  <a:pt x="0" y="128015"/>
                </a:moveTo>
                <a:lnTo>
                  <a:pt x="1234439" y="128015"/>
                </a:lnTo>
                <a:lnTo>
                  <a:pt x="1234439" y="0"/>
                </a:lnTo>
                <a:lnTo>
                  <a:pt x="0" y="0"/>
                </a:lnTo>
                <a:lnTo>
                  <a:pt x="0" y="12801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3100" y="499262"/>
            <a:ext cx="6356985" cy="7609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b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20" dirty="0">
                <a:latin typeface="Arial"/>
                <a:cs typeface="Arial"/>
              </a:rPr>
              <a:t>ig</a:t>
            </a:r>
            <a:r>
              <a:rPr sz="1000" b="1" spc="5" dirty="0">
                <a:latin typeface="Arial"/>
                <a:cs typeface="Arial"/>
              </a:rPr>
              <a:t>u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spc="-20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g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Bas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c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spc="-20" dirty="0">
                <a:latin typeface="Arial"/>
                <a:cs typeface="Arial"/>
              </a:rPr>
              <a:t>g</a:t>
            </a: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35" dirty="0">
                <a:latin typeface="Arial"/>
                <a:cs typeface="Arial"/>
              </a:rPr>
              <a:t>A</a:t>
            </a:r>
            <a:r>
              <a:rPr sz="1000" b="1" spc="-10" dirty="0">
                <a:latin typeface="Arial"/>
                <a:cs typeface="Arial"/>
              </a:rPr>
              <a:t>re</a:t>
            </a:r>
            <a:r>
              <a:rPr sz="1000" b="1" dirty="0">
                <a:latin typeface="Arial"/>
                <a:cs typeface="Arial"/>
              </a:rPr>
              <a:t>a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5" dirty="0">
                <a:latin typeface="Arial"/>
                <a:cs typeface="Arial"/>
              </a:rPr>
              <a:t>SP</a:t>
            </a:r>
            <a:r>
              <a:rPr sz="1000" b="1" spc="5" dirty="0">
                <a:latin typeface="Arial"/>
                <a:cs typeface="Arial"/>
              </a:rPr>
              <a:t>F</a:t>
            </a:r>
            <a:r>
              <a:rPr sz="1000" b="1" spc="-10" dirty="0">
                <a:latin typeface="Arial"/>
                <a:cs typeface="Arial"/>
              </a:rPr>
              <a:t>v2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800" dirty="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Arial"/>
              <a:buAutoNum type="alphaLcPeriod" startAt="6"/>
              <a:tabLst>
                <a:tab pos="470534" algn="l"/>
              </a:tabLst>
            </a:pPr>
            <a:r>
              <a:rPr sz="1000" spc="-10" dirty="0">
                <a:latin typeface="Arial"/>
                <a:cs typeface="Arial"/>
              </a:rPr>
              <a:t>Con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gu</a:t>
            </a:r>
            <a:r>
              <a:rPr sz="1000" dirty="0">
                <a:latin typeface="Arial"/>
                <a:cs typeface="Arial"/>
              </a:rPr>
              <a:t>re </a:t>
            </a:r>
            <a:r>
              <a:rPr sz="1000" b="1" spc="-20" dirty="0">
                <a:latin typeface="Arial"/>
                <a:cs typeface="Arial"/>
              </a:rPr>
              <a:t>l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20" dirty="0">
                <a:latin typeface="Arial"/>
                <a:cs typeface="Arial"/>
              </a:rPr>
              <a:t>g</a:t>
            </a:r>
            <a:r>
              <a:rPr sz="1000" b="1" spc="5" dirty="0">
                <a:latin typeface="Arial"/>
                <a:cs typeface="Arial"/>
              </a:rPr>
              <a:t>g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g</a:t>
            </a:r>
            <a:r>
              <a:rPr sz="1000" b="1" spc="-10" dirty="0">
                <a:latin typeface="Arial"/>
                <a:cs typeface="Arial"/>
              </a:rPr>
              <a:t> sy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5" dirty="0">
                <a:latin typeface="Arial"/>
                <a:cs typeface="Arial"/>
              </a:rPr>
              <a:t>h</a:t>
            </a:r>
            <a:r>
              <a:rPr sz="1000" b="1" spc="-35" dirty="0">
                <a:latin typeface="Arial"/>
                <a:cs typeface="Arial"/>
              </a:rPr>
              <a:t>r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20" dirty="0">
                <a:latin typeface="Arial"/>
                <a:cs typeface="Arial"/>
              </a:rPr>
              <a:t>n</a:t>
            </a:r>
            <a:r>
              <a:rPr sz="1000" b="1" spc="5" dirty="0">
                <a:latin typeface="Arial"/>
                <a:cs typeface="Arial"/>
              </a:rPr>
              <a:t>ou</a:t>
            </a:r>
            <a:r>
              <a:rPr sz="1000" b="1" dirty="0">
                <a:latin typeface="Arial"/>
                <a:cs typeface="Arial"/>
              </a:rPr>
              <a:t>s</a:t>
            </a:r>
            <a:r>
              <a:rPr sz="1000" b="1" spc="-50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c</a:t>
            </a:r>
            <a:r>
              <a:rPr sz="1000" spc="-10" dirty="0">
                <a:latin typeface="Arial"/>
                <a:cs typeface="Arial"/>
              </a:rPr>
              <a:t>on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li</a:t>
            </a:r>
            <a:r>
              <a:rPr sz="1000" spc="-10" dirty="0">
                <a:latin typeface="Arial"/>
                <a:cs typeface="Arial"/>
              </a:rPr>
              <a:t>ne.</a:t>
            </a:r>
            <a:endParaRPr sz="1000" dirty="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550"/>
              </a:spcBef>
              <a:buFont typeface="Arial"/>
              <a:buAutoNum type="alphaLcPeriod" startAt="6"/>
              <a:tabLst>
                <a:tab pos="469900" algn="l"/>
              </a:tabLst>
            </a:pPr>
            <a:r>
              <a:rPr sz="1000" spc="-10" dirty="0">
                <a:latin typeface="Arial"/>
                <a:cs typeface="Arial"/>
              </a:rPr>
              <a:t>Con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gu</a:t>
            </a:r>
            <a:r>
              <a:rPr sz="1000" dirty="0">
                <a:latin typeface="Arial"/>
                <a:cs typeface="Arial"/>
              </a:rPr>
              <a:t>re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P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add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li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dd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ab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l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.</a:t>
            </a:r>
          </a:p>
          <a:p>
            <a:pPr marL="469265" indent="-227965">
              <a:lnSpc>
                <a:spcPct val="100000"/>
              </a:lnSpc>
              <a:spcBef>
                <a:spcPts val="550"/>
              </a:spcBef>
              <a:buFont typeface="Arial"/>
              <a:buAutoNum type="alphaLcPeriod" startAt="6"/>
              <a:tabLst>
                <a:tab pos="469900" algn="l"/>
              </a:tabLst>
            </a:pP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l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DC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l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128000</a:t>
            </a:r>
            <a:r>
              <a:rPr sz="1000" dirty="0">
                <a:latin typeface="Arial"/>
                <a:cs typeface="Arial"/>
              </a:rPr>
              <a:t>.</a:t>
            </a:r>
          </a:p>
          <a:p>
            <a:pPr marL="469900" indent="-228600">
              <a:lnSpc>
                <a:spcPct val="100000"/>
              </a:lnSpc>
              <a:spcBef>
                <a:spcPts val="550"/>
              </a:spcBef>
              <a:buFont typeface="Arial"/>
              <a:buAutoNum type="alphaLcPeriod" startAt="6"/>
              <a:tabLst>
                <a:tab pos="470534" algn="l"/>
              </a:tabLst>
            </a:pPr>
            <a:r>
              <a:rPr sz="1000" spc="-10" dirty="0">
                <a:latin typeface="Arial"/>
                <a:cs typeface="Arial"/>
              </a:rPr>
              <a:t>Cop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r</a:t>
            </a:r>
            <a:r>
              <a:rPr sz="1000" spc="-10" dirty="0">
                <a:latin typeface="Arial"/>
                <a:cs typeface="Arial"/>
              </a:rPr>
              <a:t>unn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35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p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35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on</a:t>
            </a:r>
            <a:r>
              <a:rPr sz="1000" dirty="0">
                <a:latin typeface="Arial"/>
                <a:cs typeface="Arial"/>
              </a:rPr>
              <a:t>.</a:t>
            </a:r>
          </a:p>
          <a:p>
            <a:pPr marL="12700" marR="4400550">
              <a:lnSpc>
                <a:spcPts val="2640"/>
              </a:lnSpc>
              <a:spcBef>
                <a:spcPts val="135"/>
              </a:spcBef>
            </a:pPr>
            <a:r>
              <a:rPr sz="1100" b="1" spc="5" dirty="0">
                <a:latin typeface="Arial"/>
                <a:cs typeface="Arial"/>
              </a:rPr>
              <a:t>S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p </a:t>
            </a:r>
            <a:r>
              <a:rPr sz="1100" b="1" spc="-15" dirty="0">
                <a:latin typeface="Arial"/>
                <a:cs typeface="Arial"/>
              </a:rPr>
              <a:t>4</a:t>
            </a:r>
            <a:r>
              <a:rPr sz="1100" b="1" dirty="0">
                <a:latin typeface="Arial"/>
                <a:cs typeface="Arial"/>
              </a:rPr>
              <a:t>:  </a:t>
            </a:r>
            <a:r>
              <a:rPr sz="1100" b="1" spc="8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Con</a:t>
            </a:r>
            <a:r>
              <a:rPr sz="1100" b="1" spc="-10" dirty="0">
                <a:latin typeface="Arial"/>
                <a:cs typeface="Arial"/>
              </a:rPr>
              <a:t>f</a:t>
            </a:r>
            <a:r>
              <a:rPr sz="1100" b="1" spc="-20" dirty="0">
                <a:latin typeface="Arial"/>
                <a:cs typeface="Arial"/>
              </a:rPr>
              <a:t>i</a:t>
            </a:r>
            <a:r>
              <a:rPr sz="1100" b="1" spc="-5" dirty="0">
                <a:latin typeface="Arial"/>
                <a:cs typeface="Arial"/>
              </a:rPr>
              <a:t>gu</a:t>
            </a:r>
            <a:r>
              <a:rPr sz="1100" b="1" dirty="0">
                <a:latin typeface="Arial"/>
                <a:cs typeface="Arial"/>
              </a:rPr>
              <a:t>re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P</a:t>
            </a:r>
            <a:r>
              <a:rPr sz="1100" b="1" dirty="0">
                <a:latin typeface="Arial"/>
                <a:cs typeface="Arial"/>
              </a:rPr>
              <a:t>C </a:t>
            </a:r>
            <a:r>
              <a:rPr sz="1100" b="1" spc="-5" dirty="0">
                <a:latin typeface="Arial"/>
                <a:cs typeface="Arial"/>
              </a:rPr>
              <a:t>ho</a:t>
            </a:r>
            <a:r>
              <a:rPr sz="1100" b="1" spc="-15" dirty="0">
                <a:latin typeface="Arial"/>
                <a:cs typeface="Arial"/>
              </a:rPr>
              <a:t>s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spc="-15" dirty="0">
                <a:latin typeface="Arial"/>
                <a:cs typeface="Arial"/>
              </a:rPr>
              <a:t>s</a:t>
            </a:r>
            <a:r>
              <a:rPr sz="1100" b="1" dirty="0">
                <a:latin typeface="Arial"/>
                <a:cs typeface="Arial"/>
              </a:rPr>
              <a:t>. </a:t>
            </a:r>
            <a:r>
              <a:rPr sz="1100" b="1" spc="5" dirty="0">
                <a:latin typeface="Arial"/>
                <a:cs typeface="Arial"/>
              </a:rPr>
              <a:t>S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p </a:t>
            </a:r>
            <a:r>
              <a:rPr sz="1100" b="1" spc="-15" dirty="0">
                <a:latin typeface="Arial"/>
                <a:cs typeface="Arial"/>
              </a:rPr>
              <a:t>5</a:t>
            </a:r>
            <a:r>
              <a:rPr sz="1100" b="1" dirty="0">
                <a:latin typeface="Arial"/>
                <a:cs typeface="Arial"/>
              </a:rPr>
              <a:t>:  </a:t>
            </a:r>
            <a:r>
              <a:rPr sz="1100" b="1" spc="8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T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spc="-15" dirty="0">
                <a:latin typeface="Arial"/>
                <a:cs typeface="Arial"/>
              </a:rPr>
              <a:t>s</a:t>
            </a:r>
            <a:r>
              <a:rPr sz="1100" b="1" dirty="0">
                <a:latin typeface="Arial"/>
                <a:cs typeface="Arial"/>
              </a:rPr>
              <a:t>t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10" dirty="0">
                <a:latin typeface="Arial"/>
                <a:cs typeface="Arial"/>
              </a:rPr>
              <a:t>c</a:t>
            </a:r>
            <a:r>
              <a:rPr sz="1100" b="1" spc="-5" dirty="0">
                <a:latin typeface="Arial"/>
                <a:cs typeface="Arial"/>
              </a:rPr>
              <a:t>onn</a:t>
            </a:r>
            <a:r>
              <a:rPr sz="1100" b="1" spc="-15" dirty="0">
                <a:latin typeface="Arial"/>
                <a:cs typeface="Arial"/>
              </a:rPr>
              <a:t>e</a:t>
            </a:r>
            <a:r>
              <a:rPr sz="1100" b="1" spc="10" dirty="0">
                <a:latin typeface="Arial"/>
                <a:cs typeface="Arial"/>
              </a:rPr>
              <a:t>c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spc="-20" dirty="0">
                <a:latin typeface="Arial"/>
                <a:cs typeface="Arial"/>
              </a:rPr>
              <a:t>i</a:t>
            </a:r>
            <a:r>
              <a:rPr sz="1100" b="1" spc="10" dirty="0">
                <a:latin typeface="Arial"/>
                <a:cs typeface="Arial"/>
              </a:rPr>
              <a:t>v</a:t>
            </a:r>
            <a:r>
              <a:rPr sz="1100" b="1" spc="-20" dirty="0">
                <a:latin typeface="Arial"/>
                <a:cs typeface="Arial"/>
              </a:rPr>
              <a:t>i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spc="-15" dirty="0">
                <a:latin typeface="Arial"/>
                <a:cs typeface="Arial"/>
              </a:rPr>
              <a:t>y</a:t>
            </a:r>
            <a:r>
              <a:rPr sz="1100" b="1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241300" marR="5080">
              <a:lnSpc>
                <a:spcPts val="1150"/>
              </a:lnSpc>
              <a:spcBef>
                <a:spcPts val="520"/>
              </a:spcBef>
            </a:pP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hou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b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ab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-35" dirty="0">
                <a:latin typeface="Arial"/>
                <a:cs typeface="Arial"/>
              </a:rPr>
              <a:t>p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</a:t>
            </a:r>
            <a:r>
              <a:rPr sz="1000" spc="-10" dirty="0">
                <a:latin typeface="Arial"/>
                <a:cs typeface="Arial"/>
              </a:rPr>
              <a:t>on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ano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he</a:t>
            </a:r>
            <a:r>
              <a:rPr sz="1000" dirty="0">
                <a:latin typeface="Arial"/>
                <a:cs typeface="Arial"/>
              </a:rPr>
              <a:t>r,</a:t>
            </a:r>
            <a:r>
              <a:rPr sz="1000" spc="-10" dirty="0">
                <a:latin typeface="Arial"/>
                <a:cs typeface="Arial"/>
              </a:rPr>
              <a:t> 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dirty="0">
                <a:latin typeface="Arial"/>
                <a:cs typeface="Arial"/>
              </a:rPr>
              <a:t>ch </a:t>
            </a:r>
            <a:r>
              <a:rPr sz="1000" spc="-5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C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hou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b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ab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-35" dirty="0">
                <a:latin typeface="Arial"/>
                <a:cs typeface="Arial"/>
              </a:rPr>
              <a:t>p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au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ga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y.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he </a:t>
            </a:r>
            <a:r>
              <a:rPr sz="1000" spc="-5" dirty="0">
                <a:latin typeface="Arial"/>
                <a:cs typeface="Arial"/>
              </a:rPr>
              <a:t>P</a:t>
            </a:r>
            <a:r>
              <a:rPr sz="1000" spc="-10" dirty="0">
                <a:latin typeface="Arial"/>
                <a:cs typeface="Arial"/>
              </a:rPr>
              <a:t>C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re </a:t>
            </a:r>
            <a:r>
              <a:rPr sz="1000" spc="-10" dirty="0">
                <a:latin typeface="Arial"/>
                <a:cs typeface="Arial"/>
              </a:rPr>
              <a:t>unab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-35" dirty="0">
                <a:latin typeface="Arial"/>
                <a:cs typeface="Arial"/>
              </a:rPr>
              <a:t>p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</a:t>
            </a:r>
            <a:r>
              <a:rPr sz="1000" spc="-10" dirty="0">
                <a:latin typeface="Arial"/>
                <a:cs typeface="Arial"/>
              </a:rPr>
              <a:t>C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un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l </a:t>
            </a:r>
            <a:r>
              <a:rPr sz="1000" spc="-2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SP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35" dirty="0">
                <a:latin typeface="Arial"/>
                <a:cs typeface="Arial"/>
              </a:rPr>
              <a:t>n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ed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oub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hoo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ry.</a:t>
            </a: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97865" algn="l"/>
              </a:tabLst>
            </a:pP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20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2</a:t>
            </a:r>
            <a:r>
              <a:rPr sz="1400" b="1" spc="-5" dirty="0">
                <a:latin typeface="Arial"/>
                <a:cs typeface="Arial"/>
              </a:rPr>
              <a:t>:</a:t>
            </a:r>
            <a:r>
              <a:rPr sz="1400" b="1" dirty="0">
                <a:latin typeface="Arial"/>
                <a:cs typeface="Arial"/>
              </a:rPr>
              <a:t>	</a:t>
            </a:r>
            <a:r>
              <a:rPr sz="1400" b="1" spc="-15" dirty="0">
                <a:latin typeface="Arial"/>
                <a:cs typeface="Arial"/>
              </a:rPr>
              <a:t>C</a:t>
            </a:r>
            <a:r>
              <a:rPr sz="1400" b="1" spc="-2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15" dirty="0">
                <a:latin typeface="Arial"/>
                <a:cs typeface="Arial"/>
              </a:rPr>
              <a:t>f</a:t>
            </a:r>
            <a:r>
              <a:rPr sz="1400" b="1" spc="10" dirty="0">
                <a:latin typeface="Arial"/>
                <a:cs typeface="Arial"/>
              </a:rPr>
              <a:t>i</a:t>
            </a:r>
            <a:r>
              <a:rPr sz="1400" b="1" spc="-25" dirty="0">
                <a:latin typeface="Arial"/>
                <a:cs typeface="Arial"/>
              </a:rPr>
              <a:t>gu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0" dirty="0">
                <a:latin typeface="Arial"/>
                <a:cs typeface="Arial"/>
              </a:rPr>
              <a:t>a</a:t>
            </a:r>
            <a:r>
              <a:rPr sz="1400" b="1" spc="-25" dirty="0">
                <a:latin typeface="Arial"/>
                <a:cs typeface="Arial"/>
              </a:rPr>
              <a:t>n</a:t>
            </a:r>
            <a:r>
              <a:rPr sz="1400" b="1" spc="-10" dirty="0">
                <a:latin typeface="Arial"/>
                <a:cs typeface="Arial"/>
              </a:rPr>
              <a:t>d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20" dirty="0">
                <a:latin typeface="Arial"/>
                <a:cs typeface="Arial"/>
              </a:rPr>
              <a:t>V</a:t>
            </a:r>
            <a:r>
              <a:rPr sz="1400" b="1" spc="-20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i</a:t>
            </a:r>
            <a:r>
              <a:rPr sz="1400" b="1" spc="30" dirty="0">
                <a:latin typeface="Arial"/>
                <a:cs typeface="Arial"/>
              </a:rPr>
              <a:t>f</a:t>
            </a:r>
            <a:r>
              <a:rPr sz="1400" b="1" spc="-10" dirty="0">
                <a:latin typeface="Arial"/>
                <a:cs typeface="Arial"/>
              </a:rPr>
              <a:t>y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O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spc="20" dirty="0">
                <a:latin typeface="Arial"/>
                <a:cs typeface="Arial"/>
              </a:rPr>
              <a:t>P</a:t>
            </a:r>
            <a:r>
              <a:rPr sz="1400" b="1" spc="-10" dirty="0">
                <a:latin typeface="Arial"/>
                <a:cs typeface="Arial"/>
              </a:rPr>
              <a:t>F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R</a:t>
            </a:r>
            <a:r>
              <a:rPr sz="1400" b="1" spc="-25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u</a:t>
            </a:r>
            <a:r>
              <a:rPr sz="1400" b="1" spc="-15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i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10" dirty="0">
                <a:latin typeface="Arial"/>
                <a:cs typeface="Arial"/>
              </a:rPr>
              <a:t>g</a:t>
            </a:r>
            <a:endParaRPr sz="1400" dirty="0">
              <a:latin typeface="Arial"/>
              <a:cs typeface="Arial"/>
            </a:endParaRPr>
          </a:p>
          <a:p>
            <a:pPr marL="241300" marR="133350">
              <a:lnSpc>
                <a:spcPts val="1180"/>
              </a:lnSpc>
              <a:spcBef>
                <a:spcPts val="815"/>
              </a:spcBef>
            </a:pPr>
            <a:r>
              <a:rPr sz="1000" spc="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5" dirty="0">
                <a:latin typeface="Arial"/>
                <a:cs typeface="Arial"/>
              </a:rPr>
              <a:t>P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rt</a:t>
            </a:r>
            <a:r>
              <a:rPr sz="1000" spc="-10" dirty="0">
                <a:latin typeface="Arial"/>
                <a:cs typeface="Arial"/>
              </a:rPr>
              <a:t> 2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u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l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35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gu</a:t>
            </a:r>
            <a:r>
              <a:rPr sz="1000" dirty="0">
                <a:latin typeface="Arial"/>
                <a:cs typeface="Arial"/>
              </a:rPr>
              <a:t>re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25" dirty="0">
                <a:latin typeface="Arial"/>
                <a:cs typeface="Arial"/>
              </a:rPr>
              <a:t>P</a:t>
            </a:r>
            <a:r>
              <a:rPr sz="1000" spc="-20" dirty="0">
                <a:latin typeface="Arial"/>
                <a:cs typeface="Arial"/>
              </a:rPr>
              <a:t>F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dirty="0">
                <a:latin typeface="Arial"/>
                <a:cs typeface="Arial"/>
              </a:rPr>
              <a:t>2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l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20" dirty="0">
                <a:latin typeface="Arial"/>
                <a:cs typeface="Arial"/>
              </a:rPr>
              <a:t>n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rk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he</a:t>
            </a:r>
            <a:r>
              <a:rPr sz="1000" dirty="0"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ha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35" dirty="0">
                <a:latin typeface="Arial"/>
                <a:cs typeface="Arial"/>
              </a:rPr>
              <a:t>b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es a</a:t>
            </a:r>
            <a:r>
              <a:rPr sz="1000" dirty="0">
                <a:latin typeface="Arial"/>
                <a:cs typeface="Arial"/>
              </a:rPr>
              <a:t>re </a:t>
            </a:r>
            <a:r>
              <a:rPr sz="1000" spc="-10" dirty="0">
                <a:latin typeface="Arial"/>
                <a:cs typeface="Arial"/>
              </a:rPr>
              <a:t>upda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d 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y.</a:t>
            </a: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5" dirty="0">
                <a:latin typeface="Arial"/>
                <a:cs typeface="Arial"/>
              </a:rPr>
              <a:t>S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p </a:t>
            </a:r>
            <a:r>
              <a:rPr sz="1100" b="1" spc="-15" dirty="0">
                <a:latin typeface="Arial"/>
                <a:cs typeface="Arial"/>
              </a:rPr>
              <a:t>1</a:t>
            </a:r>
            <a:r>
              <a:rPr sz="1100" b="1" dirty="0">
                <a:latin typeface="Arial"/>
                <a:cs typeface="Arial"/>
              </a:rPr>
              <a:t>:  </a:t>
            </a:r>
            <a:r>
              <a:rPr sz="1100" b="1" spc="8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Con</a:t>
            </a:r>
            <a:r>
              <a:rPr sz="1100" b="1" spc="-10" dirty="0">
                <a:latin typeface="Arial"/>
                <a:cs typeface="Arial"/>
              </a:rPr>
              <a:t>f</a:t>
            </a:r>
            <a:r>
              <a:rPr sz="1100" b="1" spc="-20" dirty="0">
                <a:latin typeface="Arial"/>
                <a:cs typeface="Arial"/>
              </a:rPr>
              <a:t>i</a:t>
            </a:r>
            <a:r>
              <a:rPr sz="1100" b="1" spc="-5" dirty="0">
                <a:latin typeface="Arial"/>
                <a:cs typeface="Arial"/>
              </a:rPr>
              <a:t>gu</a:t>
            </a:r>
            <a:r>
              <a:rPr sz="1100" b="1" dirty="0">
                <a:latin typeface="Arial"/>
                <a:cs typeface="Arial"/>
              </a:rPr>
              <a:t>re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OSP</a:t>
            </a:r>
            <a:r>
              <a:rPr sz="1100" b="1" dirty="0">
                <a:latin typeface="Arial"/>
                <a:cs typeface="Arial"/>
              </a:rPr>
              <a:t>F </a:t>
            </a:r>
            <a:r>
              <a:rPr sz="1100" b="1" spc="-5" dirty="0">
                <a:latin typeface="Arial"/>
                <a:cs typeface="Arial"/>
              </a:rPr>
              <a:t>o</a:t>
            </a:r>
            <a:r>
              <a:rPr sz="1100" b="1" dirty="0">
                <a:latin typeface="Arial"/>
                <a:cs typeface="Arial"/>
              </a:rPr>
              <a:t>n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R</a:t>
            </a:r>
            <a:r>
              <a:rPr sz="1100" b="1" spc="10" dirty="0">
                <a:latin typeface="Arial"/>
                <a:cs typeface="Arial"/>
              </a:rPr>
              <a:t>1</a:t>
            </a:r>
            <a:r>
              <a:rPr sz="1100" b="1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725"/>
              </a:spcBef>
              <a:buFont typeface="Arial"/>
              <a:buAutoNum type="alphaLcPeriod"/>
              <a:tabLst>
                <a:tab pos="469900" algn="l"/>
              </a:tabLst>
            </a:pP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5" dirty="0">
                <a:latin typeface="Arial"/>
                <a:cs typeface="Arial"/>
              </a:rPr>
              <a:t>ou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dirty="0">
                <a:latin typeface="Arial"/>
                <a:cs typeface="Arial"/>
              </a:rPr>
              <a:t>r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35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p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g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ob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l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35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15" dirty="0">
                <a:latin typeface="Arial"/>
                <a:cs typeface="Arial"/>
              </a:rPr>
              <a:t>d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-10" dirty="0">
                <a:latin typeface="Arial"/>
                <a:cs typeface="Arial"/>
              </a:rPr>
              <a:t>enab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25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R1.</a:t>
            </a:r>
            <a:endParaRPr sz="10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55"/>
              </a:spcBef>
            </a:pPr>
            <a:r>
              <a:rPr sz="1000" spc="-5" dirty="0">
                <a:latin typeface="Courier New"/>
                <a:cs typeface="Courier New"/>
              </a:rPr>
              <a:t>R1(config)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route</a:t>
            </a:r>
            <a:r>
              <a:rPr sz="1000" b="1" dirty="0">
                <a:latin typeface="Courier New"/>
                <a:cs typeface="Courier New"/>
              </a:rPr>
              <a:t>r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osp</a:t>
            </a:r>
            <a:r>
              <a:rPr sz="1000" b="1" dirty="0">
                <a:latin typeface="Courier New"/>
                <a:cs typeface="Courier New"/>
              </a:rPr>
              <a:t>f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1</a:t>
            </a:r>
            <a:endParaRPr sz="1000" dirty="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645"/>
              </a:spcBef>
            </a:pPr>
            <a:r>
              <a:rPr sz="1000" b="1" spc="-10" dirty="0">
                <a:latin typeface="Arial"/>
                <a:cs typeface="Arial"/>
              </a:rPr>
              <a:t>N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SP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 p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k</a:t>
            </a:r>
            <a:r>
              <a:rPr sz="1000" spc="-10" dirty="0">
                <a:latin typeface="Arial"/>
                <a:cs typeface="Arial"/>
              </a:rPr>
              <a:t>ep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ha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spc="-35" dirty="0">
                <a:latin typeface="Arial"/>
                <a:cs typeface="Arial"/>
              </a:rPr>
              <a:t>n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rk.</a:t>
            </a:r>
          </a:p>
          <a:p>
            <a:pPr marL="469265" marR="1417320" indent="-228600">
              <a:lnSpc>
                <a:spcPct val="129000"/>
              </a:lnSpc>
              <a:spcBef>
                <a:spcPts val="180"/>
              </a:spcBef>
              <a:buFont typeface="Arial"/>
              <a:buAutoNum type="alphaLcPeriod" startAt="2"/>
              <a:tabLst>
                <a:tab pos="469900" algn="l"/>
              </a:tabLst>
            </a:pPr>
            <a:r>
              <a:rPr sz="1000" spc="-10" dirty="0">
                <a:latin typeface="Arial"/>
                <a:cs typeface="Arial"/>
              </a:rPr>
              <a:t>Con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gu</a:t>
            </a:r>
            <a:r>
              <a:rPr sz="1000" dirty="0">
                <a:latin typeface="Arial"/>
                <a:cs typeface="Arial"/>
              </a:rPr>
              <a:t>re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-20" dirty="0">
                <a:latin typeface="Arial"/>
                <a:cs typeface="Arial"/>
              </a:rPr>
              <a:t>w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dirty="0">
                <a:latin typeface="Arial"/>
                <a:cs typeface="Arial"/>
              </a:rPr>
              <a:t>k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en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k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R1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0</a:t>
            </a:r>
            <a:r>
              <a:rPr sz="1000" dirty="0">
                <a:latin typeface="Arial"/>
                <a:cs typeface="Arial"/>
              </a:rPr>
              <a:t>. </a:t>
            </a:r>
            <a:r>
              <a:rPr sz="1000" spc="-5" dirty="0">
                <a:latin typeface="Courier New"/>
                <a:cs typeface="Courier New"/>
              </a:rPr>
              <a:t>R1(config-router)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networ</a:t>
            </a:r>
            <a:r>
              <a:rPr sz="1000" b="1" dirty="0">
                <a:latin typeface="Courier New"/>
                <a:cs typeface="Courier New"/>
              </a:rPr>
              <a:t>k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192.168.1.</a:t>
            </a:r>
            <a:r>
              <a:rPr sz="1000" b="1" dirty="0">
                <a:latin typeface="Courier New"/>
                <a:cs typeface="Courier New"/>
              </a:rPr>
              <a:t>0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0.0.0.25</a:t>
            </a:r>
            <a:r>
              <a:rPr sz="1000" b="1" dirty="0">
                <a:latin typeface="Courier New"/>
                <a:cs typeface="Courier New"/>
              </a:rPr>
              <a:t>5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are</a:t>
            </a:r>
            <a:r>
              <a:rPr sz="1000" b="1" dirty="0">
                <a:latin typeface="Courier New"/>
                <a:cs typeface="Courier New"/>
              </a:rPr>
              <a:t>a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0 </a:t>
            </a:r>
            <a:r>
              <a:rPr sz="1000" spc="-5" dirty="0">
                <a:latin typeface="Courier New"/>
                <a:cs typeface="Courier New"/>
              </a:rPr>
              <a:t>R1(config-router)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networ</a:t>
            </a:r>
            <a:r>
              <a:rPr sz="1000" b="1" dirty="0">
                <a:latin typeface="Courier New"/>
                <a:cs typeface="Courier New"/>
              </a:rPr>
              <a:t>k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192.168.12.</a:t>
            </a:r>
            <a:r>
              <a:rPr sz="1000" b="1" dirty="0">
                <a:latin typeface="Courier New"/>
                <a:cs typeface="Courier New"/>
              </a:rPr>
              <a:t>0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0.0.0.</a:t>
            </a:r>
            <a:r>
              <a:rPr sz="1000" b="1" dirty="0">
                <a:latin typeface="Courier New"/>
                <a:cs typeface="Courier New"/>
              </a:rPr>
              <a:t>3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are</a:t>
            </a:r>
            <a:r>
              <a:rPr sz="1000" b="1" dirty="0">
                <a:latin typeface="Courier New"/>
                <a:cs typeface="Courier New"/>
              </a:rPr>
              <a:t>a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0</a:t>
            </a:r>
            <a:endParaRPr sz="1000" dirty="0">
              <a:latin typeface="Courier New"/>
              <a:cs typeface="Courier New"/>
            </a:endParaRPr>
          </a:p>
          <a:p>
            <a:pPr marL="12700" indent="456565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ourier New"/>
                <a:cs typeface="Courier New"/>
              </a:rPr>
              <a:t>R1(config-router)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networ</a:t>
            </a:r>
            <a:r>
              <a:rPr sz="1000" b="1" dirty="0">
                <a:latin typeface="Courier New"/>
                <a:cs typeface="Courier New"/>
              </a:rPr>
              <a:t>k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192.168.13.</a:t>
            </a:r>
            <a:r>
              <a:rPr sz="1000" b="1" dirty="0">
                <a:latin typeface="Courier New"/>
                <a:cs typeface="Courier New"/>
              </a:rPr>
              <a:t>0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0.0.0.</a:t>
            </a:r>
            <a:r>
              <a:rPr sz="1000" b="1" dirty="0">
                <a:latin typeface="Courier New"/>
                <a:cs typeface="Courier New"/>
              </a:rPr>
              <a:t>3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are</a:t>
            </a:r>
            <a:r>
              <a:rPr sz="1000" b="1" dirty="0">
                <a:latin typeface="Courier New"/>
                <a:cs typeface="Courier New"/>
              </a:rPr>
              <a:t>a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0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5" dirty="0">
                <a:latin typeface="Arial"/>
                <a:cs typeface="Arial"/>
              </a:rPr>
              <a:t>S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p </a:t>
            </a:r>
            <a:r>
              <a:rPr sz="1100" b="1" spc="-15" dirty="0">
                <a:latin typeface="Arial"/>
                <a:cs typeface="Arial"/>
              </a:rPr>
              <a:t>2</a:t>
            </a:r>
            <a:r>
              <a:rPr sz="1100" b="1" dirty="0">
                <a:latin typeface="Arial"/>
                <a:cs typeface="Arial"/>
              </a:rPr>
              <a:t>:  </a:t>
            </a:r>
            <a:r>
              <a:rPr sz="1100" b="1" spc="8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Con</a:t>
            </a:r>
            <a:r>
              <a:rPr sz="1100" b="1" spc="-10" dirty="0">
                <a:latin typeface="Arial"/>
                <a:cs typeface="Arial"/>
              </a:rPr>
              <a:t>f</a:t>
            </a:r>
            <a:r>
              <a:rPr sz="1100" b="1" spc="-20" dirty="0">
                <a:latin typeface="Arial"/>
                <a:cs typeface="Arial"/>
              </a:rPr>
              <a:t>i</a:t>
            </a:r>
            <a:r>
              <a:rPr sz="1100" b="1" spc="-5" dirty="0">
                <a:latin typeface="Arial"/>
                <a:cs typeface="Arial"/>
              </a:rPr>
              <a:t>gu</a:t>
            </a:r>
            <a:r>
              <a:rPr sz="1100" b="1" dirty="0">
                <a:latin typeface="Arial"/>
                <a:cs typeface="Arial"/>
              </a:rPr>
              <a:t>re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OSP</a:t>
            </a:r>
            <a:r>
              <a:rPr sz="1100" b="1" dirty="0">
                <a:latin typeface="Arial"/>
                <a:cs typeface="Arial"/>
              </a:rPr>
              <a:t>F </a:t>
            </a:r>
            <a:r>
              <a:rPr sz="1100" b="1" spc="-5" dirty="0">
                <a:latin typeface="Arial"/>
                <a:cs typeface="Arial"/>
              </a:rPr>
              <a:t>o</a:t>
            </a:r>
            <a:r>
              <a:rPr sz="1100" b="1" dirty="0">
                <a:latin typeface="Arial"/>
                <a:cs typeface="Arial"/>
              </a:rPr>
              <a:t>n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R</a:t>
            </a:r>
            <a:r>
              <a:rPr sz="1100" b="1" dirty="0">
                <a:latin typeface="Arial"/>
                <a:cs typeface="Arial"/>
              </a:rPr>
              <a:t>2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10" dirty="0">
                <a:latin typeface="Arial"/>
                <a:cs typeface="Arial"/>
              </a:rPr>
              <a:t>a</a:t>
            </a:r>
            <a:r>
              <a:rPr sz="1100" b="1" spc="-5" dirty="0">
                <a:latin typeface="Arial"/>
                <a:cs typeface="Arial"/>
              </a:rPr>
              <a:t>n</a:t>
            </a:r>
            <a:r>
              <a:rPr sz="1100" b="1" dirty="0">
                <a:latin typeface="Arial"/>
                <a:cs typeface="Arial"/>
              </a:rPr>
              <a:t>d </a:t>
            </a:r>
            <a:r>
              <a:rPr sz="1100" b="1" spc="-30" dirty="0">
                <a:latin typeface="Arial"/>
                <a:cs typeface="Arial"/>
              </a:rPr>
              <a:t>R</a:t>
            </a:r>
            <a:r>
              <a:rPr sz="1100" b="1" spc="5" dirty="0">
                <a:latin typeface="Arial"/>
                <a:cs typeface="Arial"/>
              </a:rPr>
              <a:t>3</a:t>
            </a:r>
            <a:r>
              <a:rPr sz="1100" b="1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241300" marR="142875">
              <a:lnSpc>
                <a:spcPts val="1150"/>
              </a:lnSpc>
              <a:spcBef>
                <a:spcPts val="805"/>
              </a:spcBef>
            </a:pP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5" dirty="0">
                <a:latin typeface="Arial"/>
                <a:cs typeface="Arial"/>
              </a:rPr>
              <a:t>ou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dirty="0">
                <a:latin typeface="Arial"/>
                <a:cs typeface="Arial"/>
              </a:rPr>
              <a:t>r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35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p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ad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-20" dirty="0">
                <a:latin typeface="Arial"/>
                <a:cs typeface="Arial"/>
              </a:rPr>
              <a:t>w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dirty="0">
                <a:latin typeface="Arial"/>
                <a:cs typeface="Arial"/>
              </a:rPr>
              <a:t>k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en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rks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2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R3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N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ghbor ad</a:t>
            </a:r>
            <a:r>
              <a:rPr sz="1000" spc="15" dirty="0">
                <a:latin typeface="Arial"/>
                <a:cs typeface="Arial"/>
              </a:rPr>
              <a:t>j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en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-10" dirty="0">
                <a:latin typeface="Arial"/>
                <a:cs typeface="Arial"/>
              </a:rPr>
              <a:t>ag</a:t>
            </a:r>
            <a:r>
              <a:rPr sz="1000" spc="15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1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he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SP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35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35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2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R3.</a:t>
            </a:r>
            <a:endParaRPr sz="10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</a:pPr>
            <a:r>
              <a:rPr sz="900" spc="5" dirty="0">
                <a:latin typeface="Courier New"/>
                <a:cs typeface="Courier New"/>
              </a:rPr>
              <a:t>R1#</a:t>
            </a:r>
            <a:endParaRPr sz="900" dirty="0">
              <a:latin typeface="Courier New"/>
              <a:cs typeface="Courier New"/>
            </a:endParaRPr>
          </a:p>
          <a:p>
            <a:pPr marL="469900" marR="112395">
              <a:lnSpc>
                <a:spcPts val="1030"/>
              </a:lnSpc>
              <a:spcBef>
                <a:spcPts val="315"/>
              </a:spcBef>
            </a:pPr>
            <a:r>
              <a:rPr sz="900" spc="5" dirty="0">
                <a:latin typeface="Courier New"/>
                <a:cs typeface="Courier New"/>
              </a:rPr>
              <a:t>00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9: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%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F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5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J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G: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ss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on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f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to FU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L,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ng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ne</a:t>
            </a:r>
            <a:endParaRPr sz="9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</a:pPr>
            <a:r>
              <a:rPr sz="900" spc="5" dirty="0">
                <a:latin typeface="Courier New"/>
                <a:cs typeface="Courier New"/>
              </a:rPr>
              <a:t>R1#</a:t>
            </a:r>
            <a:endParaRPr sz="900" dirty="0">
              <a:latin typeface="Courier New"/>
              <a:cs typeface="Courier New"/>
            </a:endParaRPr>
          </a:p>
          <a:p>
            <a:pPr marL="469900" marR="112395">
              <a:lnSpc>
                <a:spcPts val="1010"/>
              </a:lnSpc>
              <a:spcBef>
                <a:spcPts val="330"/>
              </a:spcBef>
            </a:pPr>
            <a:r>
              <a:rPr sz="900" spc="5" dirty="0">
                <a:latin typeface="Courier New"/>
                <a:cs typeface="Courier New"/>
              </a:rPr>
              <a:t>00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4: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%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F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5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J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G: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ss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on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f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to FU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L,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10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ne</a:t>
            </a:r>
            <a:endParaRPr sz="9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</a:pPr>
            <a:r>
              <a:rPr sz="900" spc="5" dirty="0">
                <a:latin typeface="Courier New"/>
                <a:cs typeface="Courier New"/>
              </a:rPr>
              <a:t>R1#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5" dirty="0">
                <a:latin typeface="Arial"/>
                <a:cs typeface="Arial"/>
              </a:rPr>
              <a:t>S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p </a:t>
            </a:r>
            <a:r>
              <a:rPr sz="1100" b="1" spc="-15" dirty="0">
                <a:latin typeface="Arial"/>
                <a:cs typeface="Arial"/>
              </a:rPr>
              <a:t>3</a:t>
            </a:r>
            <a:r>
              <a:rPr sz="1100" b="1" dirty="0">
                <a:latin typeface="Arial"/>
                <a:cs typeface="Arial"/>
              </a:rPr>
              <a:t>:  </a:t>
            </a:r>
            <a:r>
              <a:rPr sz="1100" b="1" spc="80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V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r</a:t>
            </a:r>
            <a:r>
              <a:rPr sz="1100" b="1" spc="-20" dirty="0">
                <a:latin typeface="Arial"/>
                <a:cs typeface="Arial"/>
              </a:rPr>
              <a:t>i</a:t>
            </a:r>
            <a:r>
              <a:rPr sz="1100" b="1" spc="-10" dirty="0">
                <a:latin typeface="Arial"/>
                <a:cs typeface="Arial"/>
              </a:rPr>
              <a:t>f</a:t>
            </a:r>
            <a:r>
              <a:rPr sz="1100" b="1" dirty="0">
                <a:latin typeface="Arial"/>
                <a:cs typeface="Arial"/>
              </a:rPr>
              <a:t>y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OSP</a:t>
            </a:r>
            <a:r>
              <a:rPr sz="1100" b="1" dirty="0">
                <a:latin typeface="Arial"/>
                <a:cs typeface="Arial"/>
              </a:rPr>
              <a:t>F </a:t>
            </a:r>
            <a:r>
              <a:rPr sz="1100" b="1" spc="-30" dirty="0">
                <a:latin typeface="Arial"/>
                <a:cs typeface="Arial"/>
              </a:rPr>
              <a:t>n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spc="-20" dirty="0">
                <a:latin typeface="Arial"/>
                <a:cs typeface="Arial"/>
              </a:rPr>
              <a:t>i</a:t>
            </a:r>
            <a:r>
              <a:rPr sz="1100" b="1" spc="-5" dirty="0">
                <a:latin typeface="Arial"/>
                <a:cs typeface="Arial"/>
              </a:rPr>
              <a:t>ghbo</a:t>
            </a:r>
            <a:r>
              <a:rPr sz="1100" b="1" dirty="0">
                <a:latin typeface="Arial"/>
                <a:cs typeface="Arial"/>
              </a:rPr>
              <a:t>rs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10" dirty="0">
                <a:latin typeface="Arial"/>
                <a:cs typeface="Arial"/>
              </a:rPr>
              <a:t>a</a:t>
            </a:r>
            <a:r>
              <a:rPr sz="1100" b="1" spc="-5" dirty="0">
                <a:latin typeface="Arial"/>
                <a:cs typeface="Arial"/>
              </a:rPr>
              <a:t>n</a:t>
            </a:r>
            <a:r>
              <a:rPr sz="1100" b="1" dirty="0">
                <a:latin typeface="Arial"/>
                <a:cs typeface="Arial"/>
              </a:rPr>
              <a:t>d r</a:t>
            </a:r>
            <a:r>
              <a:rPr sz="1100" b="1" spc="-5" dirty="0">
                <a:latin typeface="Arial"/>
                <a:cs typeface="Arial"/>
              </a:rPr>
              <a:t>ou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spc="-20" dirty="0">
                <a:latin typeface="Arial"/>
                <a:cs typeface="Arial"/>
              </a:rPr>
              <a:t>i</a:t>
            </a:r>
            <a:r>
              <a:rPr sz="1100" b="1" spc="-5" dirty="0">
                <a:latin typeface="Arial"/>
                <a:cs typeface="Arial"/>
              </a:rPr>
              <a:t>n</a:t>
            </a:r>
            <a:r>
              <a:rPr sz="1100" b="1" dirty="0">
                <a:latin typeface="Arial"/>
                <a:cs typeface="Arial"/>
              </a:rPr>
              <a:t>g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i</a:t>
            </a:r>
            <a:r>
              <a:rPr sz="1100" b="1" spc="-5" dirty="0">
                <a:latin typeface="Arial"/>
                <a:cs typeface="Arial"/>
              </a:rPr>
              <a:t>n</a:t>
            </a:r>
            <a:r>
              <a:rPr sz="1100" b="1" spc="-10" dirty="0">
                <a:latin typeface="Arial"/>
                <a:cs typeface="Arial"/>
              </a:rPr>
              <a:t>f</a:t>
            </a:r>
            <a:r>
              <a:rPr sz="1100" b="1" spc="-5" dirty="0">
                <a:latin typeface="Arial"/>
                <a:cs typeface="Arial"/>
              </a:rPr>
              <a:t>o</a:t>
            </a:r>
            <a:r>
              <a:rPr sz="1100" b="1" dirty="0">
                <a:latin typeface="Arial"/>
                <a:cs typeface="Arial"/>
              </a:rPr>
              <a:t>r</a:t>
            </a:r>
            <a:r>
              <a:rPr sz="1100" b="1" spc="-25" dirty="0">
                <a:latin typeface="Arial"/>
                <a:cs typeface="Arial"/>
              </a:rPr>
              <a:t>m</a:t>
            </a:r>
            <a:r>
              <a:rPr sz="1100" b="1" spc="10" dirty="0">
                <a:latin typeface="Arial"/>
                <a:cs typeface="Arial"/>
              </a:rPr>
              <a:t>a</a:t>
            </a:r>
            <a:r>
              <a:rPr sz="1100" b="1" spc="15" dirty="0">
                <a:latin typeface="Arial"/>
                <a:cs typeface="Arial"/>
              </a:rPr>
              <a:t>t</a:t>
            </a:r>
            <a:r>
              <a:rPr sz="1100" b="1" spc="-20" dirty="0">
                <a:latin typeface="Arial"/>
                <a:cs typeface="Arial"/>
              </a:rPr>
              <a:t>i</a:t>
            </a:r>
            <a:r>
              <a:rPr sz="1100" b="1" spc="20" dirty="0">
                <a:latin typeface="Arial"/>
                <a:cs typeface="Arial"/>
              </a:rPr>
              <a:t>o</a:t>
            </a:r>
            <a:r>
              <a:rPr sz="1100" b="1" spc="-5" dirty="0">
                <a:latin typeface="Arial"/>
                <a:cs typeface="Arial"/>
              </a:rPr>
              <a:t>n.</a:t>
            </a:r>
            <a:endParaRPr sz="1100" dirty="0">
              <a:latin typeface="Arial"/>
              <a:cs typeface="Arial"/>
            </a:endParaRPr>
          </a:p>
          <a:p>
            <a:pPr marL="469265" marR="407034" indent="-228600">
              <a:lnSpc>
                <a:spcPts val="1150"/>
              </a:lnSpc>
              <a:spcBef>
                <a:spcPts val="805"/>
              </a:spcBef>
            </a:pP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.  </a:t>
            </a:r>
            <a:r>
              <a:rPr sz="1000" spc="13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15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h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dirty="0">
                <a:latin typeface="Arial"/>
                <a:cs typeface="Arial"/>
              </a:rPr>
              <a:t>w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p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35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p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spc="5" dirty="0">
                <a:latin typeface="Arial"/>
                <a:cs typeface="Arial"/>
              </a:rPr>
              <a:t>g</a:t>
            </a:r>
            <a:r>
              <a:rPr sz="1000" b="1" spc="-20" dirty="0">
                <a:latin typeface="Arial"/>
                <a:cs typeface="Arial"/>
              </a:rPr>
              <a:t>h</a:t>
            </a:r>
            <a:r>
              <a:rPr sz="1000" b="1" spc="5" dirty="0">
                <a:latin typeface="Arial"/>
                <a:cs typeface="Arial"/>
              </a:rPr>
              <a:t>bo</a:t>
            </a:r>
            <a:r>
              <a:rPr sz="1000" b="1" dirty="0">
                <a:latin typeface="Arial"/>
                <a:cs typeface="Arial"/>
              </a:rPr>
              <a:t>r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h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ea</a:t>
            </a:r>
            <a:r>
              <a:rPr sz="1000" dirty="0">
                <a:latin typeface="Arial"/>
                <a:cs typeface="Arial"/>
              </a:rPr>
              <a:t>ch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rs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he ne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rk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ghbo</a:t>
            </a:r>
            <a:r>
              <a:rPr sz="1000" spc="20" dirty="0">
                <a:latin typeface="Arial"/>
                <a:cs typeface="Arial"/>
              </a:rPr>
              <a:t>r</a:t>
            </a:r>
            <a:r>
              <a:rPr sz="1000" spc="-30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.</a:t>
            </a:r>
          </a:p>
          <a:p>
            <a:pPr marL="469900">
              <a:lnSpc>
                <a:spcPct val="100000"/>
              </a:lnSpc>
              <a:spcBef>
                <a:spcPts val="425"/>
              </a:spcBef>
            </a:pPr>
            <a:r>
              <a:rPr sz="1000" spc="-5" dirty="0">
                <a:latin typeface="Courier New"/>
                <a:cs typeface="Courier New"/>
              </a:rPr>
              <a:t>R1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sho</a:t>
            </a:r>
            <a:r>
              <a:rPr sz="1000" b="1" dirty="0">
                <a:latin typeface="Courier New"/>
                <a:cs typeface="Courier New"/>
              </a:rPr>
              <a:t>w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</a:t>
            </a:r>
            <a:r>
              <a:rPr sz="1000" b="1" dirty="0">
                <a:latin typeface="Courier New"/>
                <a:cs typeface="Courier New"/>
              </a:rPr>
              <a:t>p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osp</a:t>
            </a:r>
            <a:r>
              <a:rPr sz="1000" b="1" dirty="0">
                <a:latin typeface="Courier New"/>
                <a:cs typeface="Courier New"/>
              </a:rPr>
              <a:t>f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neighbor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-15" dirty="0"/>
              <a:t> </a:t>
            </a:r>
            <a:r>
              <a:rPr spc="5" dirty="0"/>
              <a:t>2</a:t>
            </a:r>
            <a:r>
              <a:rPr spc="-15" dirty="0"/>
              <a:t>0</a:t>
            </a:r>
            <a:r>
              <a:rPr spc="5" dirty="0"/>
              <a:t>1</a:t>
            </a:r>
            <a:r>
              <a:rPr spc="-5" dirty="0"/>
              <a:t>7</a:t>
            </a:r>
            <a:r>
              <a:rPr spc="-20" dirty="0"/>
              <a:t> </a:t>
            </a:r>
            <a:r>
              <a:rPr spc="15" dirty="0"/>
              <a:t>C</a:t>
            </a:r>
            <a:r>
              <a:rPr spc="-15" dirty="0"/>
              <a:t>i</a:t>
            </a:r>
            <a:r>
              <a:rPr spc="0" dirty="0"/>
              <a:t>s</a:t>
            </a:r>
            <a:r>
              <a:rPr spc="25" dirty="0"/>
              <a:t>c</a:t>
            </a:r>
            <a:r>
              <a:rPr spc="-5" dirty="0"/>
              <a:t>o</a:t>
            </a:r>
            <a:r>
              <a:rPr spc="-20" dirty="0"/>
              <a:t> </a:t>
            </a:r>
            <a:r>
              <a:rPr spc="-15" dirty="0"/>
              <a:t>an</a:t>
            </a:r>
            <a:r>
              <a:rPr spc="5" dirty="0"/>
              <a:t>d/</a:t>
            </a:r>
            <a:r>
              <a:rPr spc="-40" dirty="0"/>
              <a:t>o</a:t>
            </a:r>
            <a:r>
              <a:rPr spc="-5" dirty="0"/>
              <a:t>r</a:t>
            </a:r>
            <a:r>
              <a:rPr spc="15" dirty="0"/>
              <a:t> </a:t>
            </a:r>
            <a:r>
              <a:rPr spc="-15" dirty="0"/>
              <a:t>i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-40" dirty="0"/>
              <a:t>a</a:t>
            </a:r>
            <a:r>
              <a:rPr spc="5" dirty="0"/>
              <a:t>ff</a:t>
            </a:r>
            <a:r>
              <a:rPr spc="-15" dirty="0"/>
              <a:t>il</a:t>
            </a:r>
            <a:r>
              <a:rPr spc="5" dirty="0"/>
              <a:t>i</a:t>
            </a:r>
            <a:r>
              <a:rPr spc="-15" dirty="0"/>
              <a:t>a</a:t>
            </a:r>
            <a:r>
              <a:rPr spc="5" dirty="0"/>
              <a:t>t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5" dirty="0"/>
              <a:t>A</a:t>
            </a:r>
            <a:r>
              <a:rPr spc="-15" dirty="0"/>
              <a:t>l</a:t>
            </a:r>
            <a:r>
              <a:rPr spc="-5" dirty="0"/>
              <a:t>l</a:t>
            </a:r>
            <a:r>
              <a:rPr spc="-15" dirty="0"/>
              <a:t> </a:t>
            </a:r>
            <a:r>
              <a:rPr spc="10" dirty="0"/>
              <a:t>r</a:t>
            </a:r>
            <a:r>
              <a:rPr spc="-15" dirty="0"/>
              <a:t>i</a:t>
            </a:r>
            <a:r>
              <a:rPr spc="5" dirty="0"/>
              <a:t>g</a:t>
            </a:r>
            <a:r>
              <a:rPr spc="-15" dirty="0"/>
              <a:t>h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15" dirty="0"/>
              <a:t>e</a:t>
            </a:r>
            <a:r>
              <a:rPr spc="10" dirty="0"/>
              <a:t>r</a:t>
            </a:r>
            <a:r>
              <a:rPr spc="-20" dirty="0"/>
              <a:t>v</a:t>
            </a:r>
            <a:r>
              <a:rPr spc="-15" dirty="0"/>
              <a:t>e</a:t>
            </a:r>
            <a:r>
              <a:rPr spc="5" dirty="0"/>
              <a:t>d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10" dirty="0"/>
              <a:t>T</a:t>
            </a:r>
            <a:r>
              <a:rPr spc="-15" dirty="0"/>
              <a:t>hi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5" dirty="0"/>
              <a:t>d</a:t>
            </a:r>
            <a:r>
              <a:rPr spc="-40" dirty="0"/>
              <a:t>o</a:t>
            </a:r>
            <a:r>
              <a:rPr spc="25" dirty="0"/>
              <a:t>c</a:t>
            </a:r>
            <a:r>
              <a:rPr spc="-15" dirty="0"/>
              <a:t>u</a:t>
            </a:r>
            <a:r>
              <a:rPr dirty="0"/>
              <a:t>m</a:t>
            </a:r>
            <a:r>
              <a:rPr spc="-15" dirty="0"/>
              <a:t>e</a:t>
            </a:r>
            <a:r>
              <a:rPr spc="5" dirty="0"/>
              <a:t>n</a:t>
            </a:r>
            <a:r>
              <a:rPr spc="-5" dirty="0"/>
              <a:t>t</a:t>
            </a:r>
            <a:r>
              <a:rPr spc="-15" dirty="0"/>
              <a:t> </a:t>
            </a:r>
            <a:r>
              <a:rPr spc="5" dirty="0"/>
              <a:t>i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-10" dirty="0"/>
              <a:t>C</a:t>
            </a:r>
            <a:r>
              <a:rPr spc="-15" dirty="0"/>
              <a:t>i</a:t>
            </a:r>
            <a:r>
              <a:rPr spc="0" dirty="0"/>
              <a:t>sc</a:t>
            </a:r>
            <a:r>
              <a:rPr spc="-5" dirty="0"/>
              <a:t>o</a:t>
            </a:r>
            <a:r>
              <a:rPr spc="-15" dirty="0"/>
              <a:t> P</a:t>
            </a:r>
            <a:r>
              <a:rPr spc="5" dirty="0"/>
              <a:t>u</a:t>
            </a:r>
            <a:r>
              <a:rPr spc="-15" dirty="0"/>
              <a:t>b</a:t>
            </a:r>
            <a:r>
              <a:rPr spc="5" dirty="0"/>
              <a:t>l</a:t>
            </a:r>
            <a:r>
              <a:rPr spc="-15" dirty="0"/>
              <a:t>i</a:t>
            </a:r>
            <a:r>
              <a:rPr spc="0" dirty="0"/>
              <a:t>c</a:t>
            </a:r>
            <a:r>
              <a:rPr spc="-5" dirty="0"/>
              <a:t>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P</a:t>
            </a:r>
            <a:r>
              <a:rPr spc="-40" dirty="0"/>
              <a:t>a</a:t>
            </a:r>
            <a:r>
              <a:rPr spc="5" dirty="0"/>
              <a:t>g</a:t>
            </a:r>
            <a:r>
              <a:rPr spc="-5" dirty="0"/>
              <a:t>e</a:t>
            </a:r>
            <a:r>
              <a:rPr spc="5" dirty="0"/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3</a:t>
            </a:fld>
            <a:r>
              <a:rPr b="1" spc="5" dirty="0">
                <a:latin typeface="Arial"/>
                <a:cs typeface="Arial"/>
              </a:rPr>
              <a:t> </a:t>
            </a:r>
            <a:r>
              <a:rPr spc="-40" dirty="0"/>
              <a:t>o</a:t>
            </a:r>
            <a:r>
              <a:rPr spc="-5" dirty="0"/>
              <a:t>f</a:t>
            </a:r>
            <a:r>
              <a:rPr spc="35" dirty="0"/>
              <a:t> </a:t>
            </a:r>
            <a:r>
              <a:rPr b="1" spc="5" dirty="0">
                <a:latin typeface="Arial"/>
                <a:cs typeface="Arial"/>
              </a:rPr>
              <a:t>28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01700" y="8850783"/>
            <a:ext cx="597217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b</a:t>
            </a:r>
            <a:r>
              <a:rPr sz="1000" dirty="0">
                <a:latin typeface="Arial"/>
                <a:cs typeface="Arial"/>
              </a:rPr>
              <a:t>.  </a:t>
            </a:r>
            <a:r>
              <a:rPr sz="1000" spc="13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15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h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dirty="0">
                <a:latin typeface="Arial"/>
                <a:cs typeface="Arial"/>
              </a:rPr>
              <a:t>w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p</a:t>
            </a:r>
            <a:r>
              <a:rPr sz="1000" b="1" spc="-10" dirty="0">
                <a:latin typeface="Arial"/>
                <a:cs typeface="Arial"/>
              </a:rPr>
              <a:t> r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spc="5" dirty="0">
                <a:latin typeface="Arial"/>
                <a:cs typeface="Arial"/>
              </a:rPr>
              <a:t>u</a:t>
            </a:r>
            <a:r>
              <a:rPr sz="1000" b="1" dirty="0">
                <a:latin typeface="Arial"/>
                <a:cs typeface="Arial"/>
              </a:rPr>
              <a:t>te</a:t>
            </a:r>
            <a:r>
              <a:rPr sz="1000" b="1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ha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l 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20" dirty="0">
                <a:latin typeface="Arial"/>
                <a:cs typeface="Arial"/>
              </a:rPr>
              <a:t>k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35" dirty="0">
                <a:latin typeface="Arial"/>
                <a:cs typeface="Arial"/>
              </a:rPr>
              <a:t>b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l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08075" y="8251625"/>
          <a:ext cx="5352199" cy="5780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6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6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6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7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3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521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Ne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ID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</a:pPr>
                      <a:r>
                        <a:rPr sz="900" spc="-20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ri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</a:pPr>
                      <a:r>
                        <a:rPr sz="900" spc="-2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te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165">
                        <a:lnSpc>
                          <a:spcPct val="100000"/>
                        </a:lnSpc>
                      </a:pPr>
                      <a:r>
                        <a:rPr sz="900" spc="-20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me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s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e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59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19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.2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sz="900" spc="-20" dirty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L/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tabLst>
                          <a:tab pos="685800" algn="l"/>
                        </a:tabLst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-	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33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.2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/1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21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19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.1</a:t>
                      </a:r>
                      <a:endParaRPr sz="9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5590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sz="900" spc="-20" dirty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L/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tabLst>
                          <a:tab pos="685800" algn="l"/>
                        </a:tabLst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-	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30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.2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/0</a:t>
                      </a:r>
                      <a:endParaRPr sz="9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499262"/>
            <a:ext cx="5901690" cy="2077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</a:pP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b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20" dirty="0">
                <a:latin typeface="Arial"/>
                <a:cs typeface="Arial"/>
              </a:rPr>
              <a:t>ig</a:t>
            </a:r>
            <a:r>
              <a:rPr sz="1000" b="1" spc="5" dirty="0">
                <a:latin typeface="Arial"/>
                <a:cs typeface="Arial"/>
              </a:rPr>
              <a:t>u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spc="-20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g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Bas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c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spc="-20" dirty="0">
                <a:latin typeface="Arial"/>
                <a:cs typeface="Arial"/>
              </a:rPr>
              <a:t>g</a:t>
            </a: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35" dirty="0">
                <a:latin typeface="Arial"/>
                <a:cs typeface="Arial"/>
              </a:rPr>
              <a:t>A</a:t>
            </a:r>
            <a:r>
              <a:rPr sz="1000" b="1" spc="-10" dirty="0">
                <a:latin typeface="Arial"/>
                <a:cs typeface="Arial"/>
              </a:rPr>
              <a:t>re</a:t>
            </a:r>
            <a:r>
              <a:rPr sz="1000" b="1" dirty="0">
                <a:latin typeface="Arial"/>
                <a:cs typeface="Arial"/>
              </a:rPr>
              <a:t>a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5" dirty="0">
                <a:latin typeface="Arial"/>
                <a:cs typeface="Arial"/>
              </a:rPr>
              <a:t>SP</a:t>
            </a:r>
            <a:r>
              <a:rPr sz="1000" b="1" spc="5" dirty="0">
                <a:latin typeface="Arial"/>
                <a:cs typeface="Arial"/>
              </a:rPr>
              <a:t>F</a:t>
            </a:r>
            <a:r>
              <a:rPr sz="1000" b="1" spc="-10" dirty="0">
                <a:latin typeface="Arial"/>
                <a:cs typeface="Arial"/>
              </a:rPr>
              <a:t>v2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840"/>
              </a:spcBef>
            </a:pPr>
            <a:r>
              <a:rPr sz="1000" spc="-5" dirty="0">
                <a:latin typeface="Courier New"/>
                <a:cs typeface="Courier New"/>
              </a:rPr>
              <a:t>R1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sho</a:t>
            </a:r>
            <a:r>
              <a:rPr sz="1000" b="1" dirty="0">
                <a:latin typeface="Courier New"/>
                <a:cs typeface="Courier New"/>
              </a:rPr>
              <a:t>w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</a:t>
            </a:r>
            <a:r>
              <a:rPr sz="1000" b="1" dirty="0">
                <a:latin typeface="Courier New"/>
                <a:cs typeface="Courier New"/>
              </a:rPr>
              <a:t>p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route</a:t>
            </a:r>
            <a:endParaRPr sz="1000" dirty="0">
              <a:latin typeface="Courier New"/>
              <a:cs typeface="Courier New"/>
            </a:endParaRPr>
          </a:p>
          <a:p>
            <a:pPr marL="951230" marR="415925" indent="-481965">
              <a:lnSpc>
                <a:spcPct val="122200"/>
              </a:lnSpc>
              <a:spcBef>
                <a:spcPts val="5"/>
              </a:spcBef>
            </a:pPr>
            <a:r>
              <a:rPr sz="900" spc="5" dirty="0">
                <a:latin typeface="Courier New"/>
                <a:cs typeface="Courier New"/>
              </a:rPr>
              <a:t>Co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GP 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P,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X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PF,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PF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ea</a:t>
            </a:r>
            <a:endParaRPr sz="900" dirty="0">
              <a:latin typeface="Courier New"/>
              <a:cs typeface="Courier New"/>
            </a:endParaRPr>
          </a:p>
          <a:p>
            <a:pPr marL="950594" marR="687705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N1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SA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x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y</a:t>
            </a:r>
            <a:r>
              <a:rPr sz="900" spc="5" dirty="0">
                <a:latin typeface="Courier New"/>
                <a:cs typeface="Courier New"/>
              </a:rPr>
              <a:t>pe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N2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SPF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2 E1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PF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xt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2,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GP</a:t>
            </a:r>
            <a:endParaRPr sz="900" dirty="0">
              <a:latin typeface="Courier New"/>
              <a:cs typeface="Courier New"/>
            </a:endParaRPr>
          </a:p>
          <a:p>
            <a:pPr marL="950594">
              <a:lnSpc>
                <a:spcPct val="100000"/>
              </a:lnSpc>
              <a:spcBef>
                <a:spcPts val="240"/>
              </a:spcBef>
            </a:pP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v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-</a:t>
            </a:r>
            <a:r>
              <a:rPr sz="900" spc="5" dirty="0">
                <a:latin typeface="Courier New"/>
                <a:cs typeface="Courier New"/>
              </a:rPr>
              <a:t>1,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-IS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-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ea</a:t>
            </a:r>
            <a:endParaRPr sz="900" dirty="0">
              <a:latin typeface="Courier New"/>
              <a:cs typeface="Courier New"/>
            </a:endParaRPr>
          </a:p>
          <a:p>
            <a:pPr marL="950594" marR="1029969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*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t,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at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DR P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ic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w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ic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te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 dirty="0">
              <a:latin typeface="Times New Roman"/>
              <a:cs typeface="Times New Roman"/>
            </a:endParaRPr>
          </a:p>
          <a:p>
            <a:pPr marL="468630">
              <a:lnSpc>
                <a:spcPct val="100000"/>
              </a:lnSpc>
              <a:spcBef>
                <a:spcPts val="525"/>
              </a:spcBef>
            </a:pPr>
            <a:r>
              <a:rPr sz="900" spc="5" dirty="0">
                <a:latin typeface="Courier New"/>
                <a:cs typeface="Courier New"/>
              </a:rPr>
              <a:t>Ga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w</a:t>
            </a:r>
            <a:r>
              <a:rPr sz="900" spc="5" dirty="0">
                <a:latin typeface="Courier New"/>
                <a:cs typeface="Courier New"/>
              </a:rPr>
              <a:t>ay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st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ot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et</a:t>
            </a:r>
            <a:endParaRPr sz="9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3949" y="2769920"/>
            <a:ext cx="4075429" cy="473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710" marR="5080" indent="-207645">
              <a:lnSpc>
                <a:spcPct val="121100"/>
              </a:lnSpc>
            </a:pP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24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v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ly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su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k</a:t>
            </a:r>
            <a:r>
              <a:rPr sz="900" spc="5" dirty="0">
                <a:latin typeface="Courier New"/>
                <a:cs typeface="Courier New"/>
              </a:rPr>
              <a:t>s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4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d,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/0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d,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9489" y="2934506"/>
            <a:ext cx="9525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C L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3000" y="3273552"/>
            <a:ext cx="4666615" cy="128270"/>
          </a:xfrm>
          <a:custGeom>
            <a:avLst/>
            <a:gdLst/>
            <a:ahLst/>
            <a:cxnLst/>
            <a:rect l="l" t="t" r="r" b="b"/>
            <a:pathLst>
              <a:path w="4666615" h="128270">
                <a:moveTo>
                  <a:pt x="0" y="128016"/>
                </a:moveTo>
                <a:lnTo>
                  <a:pt x="4666488" y="128016"/>
                </a:lnTo>
                <a:lnTo>
                  <a:pt x="4666488" y="0"/>
                </a:lnTo>
                <a:lnTo>
                  <a:pt x="0" y="0"/>
                </a:lnTo>
                <a:lnTo>
                  <a:pt x="0" y="12801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0300" y="3270219"/>
            <a:ext cx="9525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latin typeface="Courier New"/>
                <a:cs typeface="Courier New"/>
              </a:rPr>
              <a:t>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4691" y="3270219"/>
            <a:ext cx="4350385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24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[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5</a:t>
            </a:r>
            <a:r>
              <a:rPr sz="900" spc="5" dirty="0">
                <a:latin typeface="Courier New"/>
                <a:cs typeface="Courier New"/>
              </a:rPr>
              <a:t>]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v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3,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3000" y="3441191"/>
            <a:ext cx="4666615" cy="128270"/>
          </a:xfrm>
          <a:custGeom>
            <a:avLst/>
            <a:gdLst/>
            <a:ahLst/>
            <a:cxnLst/>
            <a:rect l="l" t="t" r="r" b="b"/>
            <a:pathLst>
              <a:path w="4666615" h="128270">
                <a:moveTo>
                  <a:pt x="0" y="128015"/>
                </a:moveTo>
                <a:lnTo>
                  <a:pt x="4666488" y="128015"/>
                </a:lnTo>
                <a:lnTo>
                  <a:pt x="4666488" y="0"/>
                </a:lnTo>
                <a:lnTo>
                  <a:pt x="0" y="0"/>
                </a:lnTo>
                <a:lnTo>
                  <a:pt x="0" y="12801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30300" y="3437859"/>
            <a:ext cx="9525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latin typeface="Courier New"/>
                <a:cs typeface="Courier New"/>
              </a:rPr>
              <a:t>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74644" y="3437859"/>
            <a:ext cx="434975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24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[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5</a:t>
            </a:r>
            <a:r>
              <a:rPr sz="900" spc="5" dirty="0">
                <a:latin typeface="Courier New"/>
                <a:cs typeface="Courier New"/>
              </a:rPr>
              <a:t>]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v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4</a:t>
            </a:r>
            <a:r>
              <a:rPr sz="900" spc="5" dirty="0">
                <a:latin typeface="Courier New"/>
                <a:cs typeface="Courier New"/>
              </a:rPr>
              <a:t>8,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/1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74760" y="3605499"/>
            <a:ext cx="3938904" cy="1146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4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d,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s,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ks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30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ly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/0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32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ly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/0 1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4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d,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s,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ks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30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ly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/1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32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ly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/1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0300" y="3773096"/>
            <a:ext cx="9525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C L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0300" y="4275888"/>
            <a:ext cx="9525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C L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43000" y="4782311"/>
            <a:ext cx="5008245" cy="128270"/>
          </a:xfrm>
          <a:custGeom>
            <a:avLst/>
            <a:gdLst/>
            <a:ahLst/>
            <a:cxnLst/>
            <a:rect l="l" t="t" r="r" b="b"/>
            <a:pathLst>
              <a:path w="5008245" h="128270">
                <a:moveTo>
                  <a:pt x="0" y="128015"/>
                </a:moveTo>
                <a:lnTo>
                  <a:pt x="5007864" y="128015"/>
                </a:lnTo>
                <a:lnTo>
                  <a:pt x="5007864" y="0"/>
                </a:lnTo>
                <a:lnTo>
                  <a:pt x="0" y="0"/>
                </a:lnTo>
                <a:lnTo>
                  <a:pt x="0" y="12801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30300" y="4778979"/>
            <a:ext cx="9525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latin typeface="Courier New"/>
                <a:cs typeface="Courier New"/>
              </a:rPr>
              <a:t>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81888" y="4778979"/>
            <a:ext cx="448183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30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[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8]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ia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.1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43000" y="4949952"/>
            <a:ext cx="5008245" cy="128270"/>
          </a:xfrm>
          <a:custGeom>
            <a:avLst/>
            <a:gdLst/>
            <a:ahLst/>
            <a:cxnLst/>
            <a:rect l="l" t="t" r="r" b="b"/>
            <a:pathLst>
              <a:path w="5008245" h="128270">
                <a:moveTo>
                  <a:pt x="0" y="128015"/>
                </a:moveTo>
                <a:lnTo>
                  <a:pt x="5007864" y="128015"/>
                </a:lnTo>
                <a:lnTo>
                  <a:pt x="5007864" y="0"/>
                </a:lnTo>
                <a:lnTo>
                  <a:pt x="0" y="0"/>
                </a:lnTo>
                <a:lnTo>
                  <a:pt x="0" y="12801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01700" y="4946619"/>
            <a:ext cx="5261610" cy="367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976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[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8]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ia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.1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/1</a:t>
            </a:r>
            <a:endParaRPr sz="9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000" spc="30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d y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u 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on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25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35" dirty="0">
                <a:latin typeface="Arial"/>
                <a:cs typeface="Arial"/>
              </a:rPr>
              <a:t>b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e?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4400" y="5602223"/>
            <a:ext cx="1140460" cy="146685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h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dirty="0">
                <a:latin typeface="Arial"/>
                <a:cs typeface="Arial"/>
              </a:rPr>
              <a:t>w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p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spc="-35" dirty="0">
                <a:latin typeface="Arial"/>
                <a:cs typeface="Arial"/>
              </a:rPr>
              <a:t>r</a:t>
            </a:r>
            <a:r>
              <a:rPr sz="1000" b="1" spc="5" dirty="0">
                <a:latin typeface="Arial"/>
                <a:cs typeface="Arial"/>
              </a:rPr>
              <a:t>ou</a:t>
            </a:r>
            <a:r>
              <a:rPr sz="1000" b="1" dirty="0">
                <a:latin typeface="Arial"/>
                <a:cs typeface="Arial"/>
              </a:rPr>
              <a:t>te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35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pf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84704" y="7190231"/>
            <a:ext cx="411480" cy="128270"/>
          </a:xfrm>
          <a:custGeom>
            <a:avLst/>
            <a:gdLst/>
            <a:ahLst/>
            <a:cxnLst/>
            <a:rect l="l" t="t" r="r" b="b"/>
            <a:pathLst>
              <a:path w="411480" h="128270">
                <a:moveTo>
                  <a:pt x="0" y="128016"/>
                </a:moveTo>
                <a:lnTo>
                  <a:pt x="411480" y="128016"/>
                </a:lnTo>
                <a:lnTo>
                  <a:pt x="411480" y="0"/>
                </a:lnTo>
                <a:lnTo>
                  <a:pt x="0" y="0"/>
                </a:lnTo>
                <a:lnTo>
                  <a:pt x="0" y="12801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83208" y="7693152"/>
            <a:ext cx="1506220" cy="128270"/>
          </a:xfrm>
          <a:custGeom>
            <a:avLst/>
            <a:gdLst/>
            <a:ahLst/>
            <a:cxnLst/>
            <a:rect l="l" t="t" r="r" b="b"/>
            <a:pathLst>
              <a:path w="1506220" h="128270">
                <a:moveTo>
                  <a:pt x="0" y="128016"/>
                </a:moveTo>
                <a:lnTo>
                  <a:pt x="1505712" y="128016"/>
                </a:lnTo>
                <a:lnTo>
                  <a:pt x="1505712" y="0"/>
                </a:lnTo>
                <a:lnTo>
                  <a:pt x="0" y="0"/>
                </a:lnTo>
                <a:lnTo>
                  <a:pt x="0" y="12801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20367" y="8363711"/>
            <a:ext cx="1917700" cy="128270"/>
          </a:xfrm>
          <a:custGeom>
            <a:avLst/>
            <a:gdLst/>
            <a:ahLst/>
            <a:cxnLst/>
            <a:rect l="l" t="t" r="r" b="b"/>
            <a:pathLst>
              <a:path w="1917700" h="128270">
                <a:moveTo>
                  <a:pt x="0" y="128016"/>
                </a:moveTo>
                <a:lnTo>
                  <a:pt x="1917192" y="128016"/>
                </a:lnTo>
                <a:lnTo>
                  <a:pt x="1917192" y="0"/>
                </a:lnTo>
                <a:lnTo>
                  <a:pt x="0" y="0"/>
                </a:lnTo>
                <a:lnTo>
                  <a:pt x="0" y="12801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20367" y="8531352"/>
            <a:ext cx="1850389" cy="128270"/>
          </a:xfrm>
          <a:custGeom>
            <a:avLst/>
            <a:gdLst/>
            <a:ahLst/>
            <a:cxnLst/>
            <a:rect l="l" t="t" r="r" b="b"/>
            <a:pathLst>
              <a:path w="1850389" h="128270">
                <a:moveTo>
                  <a:pt x="0" y="128016"/>
                </a:moveTo>
                <a:lnTo>
                  <a:pt x="1850135" y="128016"/>
                </a:lnTo>
                <a:lnTo>
                  <a:pt x="1850135" y="0"/>
                </a:lnTo>
                <a:lnTo>
                  <a:pt x="0" y="0"/>
                </a:lnTo>
                <a:lnTo>
                  <a:pt x="0" y="12801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20367" y="8698992"/>
            <a:ext cx="1850389" cy="128270"/>
          </a:xfrm>
          <a:custGeom>
            <a:avLst/>
            <a:gdLst/>
            <a:ahLst/>
            <a:cxnLst/>
            <a:rect l="l" t="t" r="r" b="b"/>
            <a:pathLst>
              <a:path w="1850389" h="128270">
                <a:moveTo>
                  <a:pt x="0" y="128015"/>
                </a:moveTo>
                <a:lnTo>
                  <a:pt x="1850135" y="128015"/>
                </a:lnTo>
                <a:lnTo>
                  <a:pt x="1850135" y="0"/>
                </a:lnTo>
                <a:lnTo>
                  <a:pt x="0" y="0"/>
                </a:lnTo>
                <a:lnTo>
                  <a:pt x="0" y="12801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73100" y="5902631"/>
            <a:ext cx="6383020" cy="3101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740785" algn="ctr">
              <a:lnSpc>
                <a:spcPct val="100000"/>
              </a:lnSpc>
            </a:pPr>
            <a:r>
              <a:rPr sz="1100" b="1" spc="5" dirty="0">
                <a:latin typeface="Arial"/>
                <a:cs typeface="Arial"/>
              </a:rPr>
              <a:t>S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p </a:t>
            </a:r>
            <a:r>
              <a:rPr sz="1100" b="1" spc="-15" dirty="0">
                <a:latin typeface="Arial"/>
                <a:cs typeface="Arial"/>
              </a:rPr>
              <a:t>4</a:t>
            </a:r>
            <a:r>
              <a:rPr sz="1100" b="1" dirty="0">
                <a:latin typeface="Arial"/>
                <a:cs typeface="Arial"/>
              </a:rPr>
              <a:t>:  </a:t>
            </a:r>
            <a:r>
              <a:rPr sz="1100" b="1" spc="80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V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r</a:t>
            </a:r>
            <a:r>
              <a:rPr sz="1100" b="1" spc="-20" dirty="0">
                <a:latin typeface="Arial"/>
                <a:cs typeface="Arial"/>
              </a:rPr>
              <a:t>i</a:t>
            </a:r>
            <a:r>
              <a:rPr sz="1100" b="1" spc="-10" dirty="0">
                <a:latin typeface="Arial"/>
                <a:cs typeface="Arial"/>
              </a:rPr>
              <a:t>f</a:t>
            </a:r>
            <a:r>
              <a:rPr sz="1100" b="1" dirty="0">
                <a:latin typeface="Arial"/>
                <a:cs typeface="Arial"/>
              </a:rPr>
              <a:t>y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OSP</a:t>
            </a:r>
            <a:r>
              <a:rPr sz="1100" b="1" dirty="0">
                <a:latin typeface="Arial"/>
                <a:cs typeface="Arial"/>
              </a:rPr>
              <a:t>F </a:t>
            </a:r>
            <a:r>
              <a:rPr sz="1100" b="1" spc="-30" dirty="0">
                <a:latin typeface="Arial"/>
                <a:cs typeface="Arial"/>
              </a:rPr>
              <a:t>p</a:t>
            </a:r>
            <a:r>
              <a:rPr sz="1100" b="1" dirty="0">
                <a:latin typeface="Arial"/>
                <a:cs typeface="Arial"/>
              </a:rPr>
              <a:t>r</a:t>
            </a:r>
            <a:r>
              <a:rPr sz="1100" b="1" spc="-5" dirty="0">
                <a:latin typeface="Arial"/>
                <a:cs typeface="Arial"/>
              </a:rPr>
              <a:t>o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spc="-5" dirty="0">
                <a:latin typeface="Arial"/>
                <a:cs typeface="Arial"/>
              </a:rPr>
              <a:t>o</a:t>
            </a:r>
            <a:r>
              <a:rPr sz="1100" b="1" spc="10" dirty="0">
                <a:latin typeface="Arial"/>
                <a:cs typeface="Arial"/>
              </a:rPr>
              <a:t>c</a:t>
            </a:r>
            <a:r>
              <a:rPr sz="1100" b="1" spc="-5" dirty="0">
                <a:latin typeface="Arial"/>
                <a:cs typeface="Arial"/>
              </a:rPr>
              <a:t>o</a:t>
            </a:r>
            <a:r>
              <a:rPr sz="1100" b="1" dirty="0">
                <a:latin typeface="Arial"/>
                <a:cs typeface="Arial"/>
              </a:rPr>
              <a:t>l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s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spc="-10" dirty="0">
                <a:latin typeface="Arial"/>
                <a:cs typeface="Arial"/>
              </a:rPr>
              <a:t>tt</a:t>
            </a:r>
            <a:r>
              <a:rPr sz="1100" b="1" spc="-20" dirty="0">
                <a:latin typeface="Arial"/>
                <a:cs typeface="Arial"/>
              </a:rPr>
              <a:t>i</a:t>
            </a:r>
            <a:r>
              <a:rPr sz="1100" b="1" spc="-5" dirty="0">
                <a:latin typeface="Arial"/>
                <a:cs typeface="Arial"/>
              </a:rPr>
              <a:t>ng</a:t>
            </a:r>
            <a:r>
              <a:rPr sz="1100" b="1" spc="-15" dirty="0">
                <a:latin typeface="Arial"/>
                <a:cs typeface="Arial"/>
              </a:rPr>
              <a:t>s</a:t>
            </a:r>
            <a:r>
              <a:rPr sz="1100" b="1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240665" marR="5080">
              <a:lnSpc>
                <a:spcPts val="1150"/>
              </a:lnSpc>
              <a:spcBef>
                <a:spcPts val="825"/>
              </a:spcBef>
            </a:pP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-20" dirty="0">
                <a:latin typeface="Arial"/>
                <a:cs typeface="Arial"/>
              </a:rPr>
              <a:t>h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dirty="0">
                <a:latin typeface="Arial"/>
                <a:cs typeface="Arial"/>
              </a:rPr>
              <a:t>w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p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p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25" dirty="0">
                <a:latin typeface="Arial"/>
                <a:cs typeface="Arial"/>
              </a:rPr>
              <a:t>t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5" dirty="0">
                <a:latin typeface="Arial"/>
                <a:cs typeface="Arial"/>
              </a:rPr>
              <a:t>ol</a:t>
            </a:r>
            <a:r>
              <a:rPr sz="1000" b="1" dirty="0">
                <a:latin typeface="Arial"/>
                <a:cs typeface="Arial"/>
              </a:rPr>
              <a:t>s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 </a:t>
            </a:r>
            <a:r>
              <a:rPr sz="1000" spc="-10" dirty="0">
                <a:latin typeface="Arial"/>
                <a:cs typeface="Arial"/>
              </a:rPr>
              <a:t>qu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l </a:t>
            </a:r>
            <a:r>
              <a:rPr sz="1000" spc="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25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35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35" dirty="0">
                <a:latin typeface="Arial"/>
                <a:cs typeface="Arial"/>
              </a:rPr>
              <a:t>n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on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h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35" dirty="0">
                <a:latin typeface="Arial"/>
                <a:cs typeface="Arial"/>
              </a:rPr>
              <a:t>n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c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ude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25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rks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35" dirty="0">
                <a:latin typeface="Arial"/>
                <a:cs typeface="Arial"/>
              </a:rPr>
              <a:t>d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ng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ghbo</a:t>
            </a:r>
            <a:r>
              <a:rPr sz="1000" dirty="0">
                <a:latin typeface="Arial"/>
                <a:cs typeface="Arial"/>
              </a:rPr>
              <a:t>rs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he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upda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aul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35" dirty="0">
                <a:latin typeface="Arial"/>
                <a:cs typeface="Arial"/>
              </a:rPr>
              <a:t>d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ni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35" dirty="0">
                <a:latin typeface="Arial"/>
                <a:cs typeface="Arial"/>
              </a:rPr>
              <a:t>d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ch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11</a:t>
            </a:r>
            <a:r>
              <a:rPr sz="1000" dirty="0">
                <a:latin typeface="Arial"/>
                <a:cs typeface="Arial"/>
              </a:rPr>
              <a:t>0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SP</a:t>
            </a:r>
            <a:r>
              <a:rPr sz="1000" spc="-20" dirty="0">
                <a:latin typeface="Arial"/>
                <a:cs typeface="Arial"/>
              </a:rPr>
              <a:t>F</a:t>
            </a:r>
            <a:r>
              <a:rPr sz="1000" dirty="0">
                <a:latin typeface="Arial"/>
                <a:cs typeface="Arial"/>
              </a:rPr>
              <a:t>.</a:t>
            </a:r>
          </a:p>
          <a:p>
            <a:pPr marL="469900">
              <a:lnSpc>
                <a:spcPct val="100000"/>
              </a:lnSpc>
              <a:spcBef>
                <a:spcPts val="425"/>
              </a:spcBef>
            </a:pPr>
            <a:r>
              <a:rPr sz="1000" spc="-5" dirty="0">
                <a:latin typeface="Courier New"/>
                <a:cs typeface="Courier New"/>
              </a:rPr>
              <a:t>R1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sho</a:t>
            </a:r>
            <a:r>
              <a:rPr sz="1000" b="1" dirty="0">
                <a:latin typeface="Courier New"/>
                <a:cs typeface="Courier New"/>
              </a:rPr>
              <a:t>w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</a:t>
            </a:r>
            <a:r>
              <a:rPr sz="1000" b="1" dirty="0">
                <a:latin typeface="Courier New"/>
                <a:cs typeface="Courier New"/>
              </a:rPr>
              <a:t>p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protocols</a:t>
            </a:r>
            <a:endParaRPr sz="1000" dirty="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900" spc="5" dirty="0">
                <a:latin typeface="Courier New"/>
                <a:cs typeface="Courier New"/>
              </a:rPr>
              <a:t>***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SF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w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re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*</a:t>
            </a:r>
            <a:r>
              <a:rPr sz="900" spc="5" dirty="0">
                <a:latin typeface="Courier New"/>
                <a:cs typeface="Courier New"/>
              </a:rPr>
              <a:t>**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900" spc="5" dirty="0">
                <a:latin typeface="Courier New"/>
                <a:cs typeface="Courier New"/>
              </a:rPr>
              <a:t>Ro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ng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10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"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pf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"</a:t>
            </a:r>
            <a:endParaRPr sz="900" dirty="0">
              <a:latin typeface="Courier New"/>
              <a:cs typeface="Courier New"/>
            </a:endParaRPr>
          </a:p>
          <a:p>
            <a:pPr marL="609600" marR="1856739" algn="just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te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f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f</a:t>
            </a:r>
            <a:r>
              <a:rPr sz="900" spc="5" dirty="0">
                <a:latin typeface="Courier New"/>
                <a:cs typeface="Courier New"/>
              </a:rPr>
              <a:t>or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ces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et 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te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f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f</a:t>
            </a:r>
            <a:r>
              <a:rPr sz="900" spc="5" dirty="0">
                <a:latin typeface="Courier New"/>
                <a:cs typeface="Courier New"/>
              </a:rPr>
              <a:t>or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ces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et 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5" dirty="0">
                <a:latin typeface="Courier New"/>
                <a:cs typeface="Courier New"/>
              </a:rPr>
              <a:t>.1</a:t>
            </a:r>
            <a:endParaRPr sz="900" dirty="0">
              <a:latin typeface="Courier New"/>
              <a:cs typeface="Courier New"/>
            </a:endParaRPr>
          </a:p>
          <a:p>
            <a:pPr marL="609600" marR="1717675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as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al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ub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um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h: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4</a:t>
            </a:r>
            <a:endParaRPr sz="900" dirty="0">
              <a:latin typeface="Courier New"/>
              <a:cs typeface="Courier New"/>
            </a:endParaRPr>
          </a:p>
          <a:p>
            <a:pPr marL="746760" marR="3707765" indent="-137160">
              <a:lnSpc>
                <a:spcPts val="1320"/>
              </a:lnSpc>
              <a:spcBef>
                <a:spcPts val="80"/>
              </a:spcBef>
            </a:pP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ng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f</a:t>
            </a:r>
            <a:r>
              <a:rPr sz="900" spc="5" dirty="0">
                <a:latin typeface="Courier New"/>
                <a:cs typeface="Courier New"/>
              </a:rPr>
              <a:t>or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w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k</a:t>
            </a:r>
            <a:r>
              <a:rPr sz="900" spc="5" dirty="0">
                <a:latin typeface="Courier New"/>
                <a:cs typeface="Courier New"/>
              </a:rPr>
              <a:t>s: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.0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55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endParaRPr sz="900" dirty="0">
              <a:latin typeface="Courier New"/>
              <a:cs typeface="Courier New"/>
            </a:endParaRPr>
          </a:p>
          <a:p>
            <a:pPr marL="746760">
              <a:lnSpc>
                <a:spcPct val="100000"/>
              </a:lnSpc>
              <a:spcBef>
                <a:spcPts val="155"/>
              </a:spcBef>
            </a:pP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endParaRPr sz="900" dirty="0">
              <a:latin typeface="Courier New"/>
              <a:cs typeface="Courier New"/>
            </a:endParaRPr>
          </a:p>
          <a:p>
            <a:pPr marL="746760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endParaRPr sz="900" dirty="0">
              <a:latin typeface="Courier New"/>
              <a:cs typeface="Courier New"/>
            </a:endParaRPr>
          </a:p>
          <a:p>
            <a:pPr marL="609600" algn="just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ng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f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on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s:</a:t>
            </a:r>
            <a:endParaRPr sz="900" dirty="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14272" y="5520022"/>
            <a:ext cx="6142355" cy="0"/>
          </a:xfrm>
          <a:custGeom>
            <a:avLst/>
            <a:gdLst/>
            <a:ahLst/>
            <a:cxnLst/>
            <a:rect l="l" t="t" r="r" b="b"/>
            <a:pathLst>
              <a:path w="6142355">
                <a:moveTo>
                  <a:pt x="0" y="0"/>
                </a:moveTo>
                <a:lnTo>
                  <a:pt x="6142233" y="0"/>
                </a:lnTo>
              </a:path>
            </a:pathLst>
          </a:custGeom>
          <a:ln w="80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-15" dirty="0"/>
              <a:t> </a:t>
            </a:r>
            <a:r>
              <a:rPr spc="5" dirty="0"/>
              <a:t>2</a:t>
            </a:r>
            <a:r>
              <a:rPr spc="-15" dirty="0"/>
              <a:t>0</a:t>
            </a:r>
            <a:r>
              <a:rPr spc="5" dirty="0"/>
              <a:t>1</a:t>
            </a:r>
            <a:r>
              <a:rPr spc="-5" dirty="0"/>
              <a:t>7</a:t>
            </a:r>
            <a:r>
              <a:rPr spc="-20" dirty="0"/>
              <a:t> </a:t>
            </a:r>
            <a:r>
              <a:rPr spc="15" dirty="0"/>
              <a:t>C</a:t>
            </a:r>
            <a:r>
              <a:rPr spc="-15" dirty="0"/>
              <a:t>i</a:t>
            </a:r>
            <a:r>
              <a:rPr spc="0" dirty="0"/>
              <a:t>s</a:t>
            </a:r>
            <a:r>
              <a:rPr spc="25" dirty="0"/>
              <a:t>c</a:t>
            </a:r>
            <a:r>
              <a:rPr spc="-5" dirty="0"/>
              <a:t>o</a:t>
            </a:r>
            <a:r>
              <a:rPr spc="-20" dirty="0"/>
              <a:t> </a:t>
            </a:r>
            <a:r>
              <a:rPr spc="-15" dirty="0"/>
              <a:t>an</a:t>
            </a:r>
            <a:r>
              <a:rPr spc="5" dirty="0"/>
              <a:t>d/</a:t>
            </a:r>
            <a:r>
              <a:rPr spc="-40" dirty="0"/>
              <a:t>o</a:t>
            </a:r>
            <a:r>
              <a:rPr spc="-5" dirty="0"/>
              <a:t>r</a:t>
            </a:r>
            <a:r>
              <a:rPr spc="15" dirty="0"/>
              <a:t> </a:t>
            </a:r>
            <a:r>
              <a:rPr spc="-15" dirty="0"/>
              <a:t>i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-40" dirty="0"/>
              <a:t>a</a:t>
            </a:r>
            <a:r>
              <a:rPr spc="5" dirty="0"/>
              <a:t>ff</a:t>
            </a:r>
            <a:r>
              <a:rPr spc="-15" dirty="0"/>
              <a:t>il</a:t>
            </a:r>
            <a:r>
              <a:rPr spc="5" dirty="0"/>
              <a:t>i</a:t>
            </a:r>
            <a:r>
              <a:rPr spc="-15" dirty="0"/>
              <a:t>a</a:t>
            </a:r>
            <a:r>
              <a:rPr spc="5" dirty="0"/>
              <a:t>t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5" dirty="0"/>
              <a:t>A</a:t>
            </a:r>
            <a:r>
              <a:rPr spc="-15" dirty="0"/>
              <a:t>l</a:t>
            </a:r>
            <a:r>
              <a:rPr spc="-5" dirty="0"/>
              <a:t>l</a:t>
            </a:r>
            <a:r>
              <a:rPr spc="-15" dirty="0"/>
              <a:t> </a:t>
            </a:r>
            <a:r>
              <a:rPr spc="10" dirty="0"/>
              <a:t>r</a:t>
            </a:r>
            <a:r>
              <a:rPr spc="-15" dirty="0"/>
              <a:t>i</a:t>
            </a:r>
            <a:r>
              <a:rPr spc="5" dirty="0"/>
              <a:t>g</a:t>
            </a:r>
            <a:r>
              <a:rPr spc="-15" dirty="0"/>
              <a:t>h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15" dirty="0"/>
              <a:t>e</a:t>
            </a:r>
            <a:r>
              <a:rPr spc="10" dirty="0"/>
              <a:t>r</a:t>
            </a:r>
            <a:r>
              <a:rPr spc="-20" dirty="0"/>
              <a:t>v</a:t>
            </a:r>
            <a:r>
              <a:rPr spc="-15" dirty="0"/>
              <a:t>e</a:t>
            </a:r>
            <a:r>
              <a:rPr spc="5" dirty="0"/>
              <a:t>d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10" dirty="0"/>
              <a:t>T</a:t>
            </a:r>
            <a:r>
              <a:rPr spc="-15" dirty="0"/>
              <a:t>hi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5" dirty="0"/>
              <a:t>d</a:t>
            </a:r>
            <a:r>
              <a:rPr spc="-40" dirty="0"/>
              <a:t>o</a:t>
            </a:r>
            <a:r>
              <a:rPr spc="25" dirty="0"/>
              <a:t>c</a:t>
            </a:r>
            <a:r>
              <a:rPr spc="-15" dirty="0"/>
              <a:t>u</a:t>
            </a:r>
            <a:r>
              <a:rPr dirty="0"/>
              <a:t>m</a:t>
            </a:r>
            <a:r>
              <a:rPr spc="-15" dirty="0"/>
              <a:t>e</a:t>
            </a:r>
            <a:r>
              <a:rPr spc="5" dirty="0"/>
              <a:t>n</a:t>
            </a:r>
            <a:r>
              <a:rPr spc="-5" dirty="0"/>
              <a:t>t</a:t>
            </a:r>
            <a:r>
              <a:rPr spc="-15" dirty="0"/>
              <a:t> </a:t>
            </a:r>
            <a:r>
              <a:rPr spc="5" dirty="0"/>
              <a:t>i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-10" dirty="0"/>
              <a:t>C</a:t>
            </a:r>
            <a:r>
              <a:rPr spc="-15" dirty="0"/>
              <a:t>i</a:t>
            </a:r>
            <a:r>
              <a:rPr spc="0" dirty="0"/>
              <a:t>sc</a:t>
            </a:r>
            <a:r>
              <a:rPr spc="-5" dirty="0"/>
              <a:t>o</a:t>
            </a:r>
            <a:r>
              <a:rPr spc="-15" dirty="0"/>
              <a:t> P</a:t>
            </a:r>
            <a:r>
              <a:rPr spc="5" dirty="0"/>
              <a:t>u</a:t>
            </a:r>
            <a:r>
              <a:rPr spc="-15" dirty="0"/>
              <a:t>b</a:t>
            </a:r>
            <a:r>
              <a:rPr spc="5" dirty="0"/>
              <a:t>l</a:t>
            </a:r>
            <a:r>
              <a:rPr spc="-15" dirty="0"/>
              <a:t>i</a:t>
            </a:r>
            <a:r>
              <a:rPr spc="0" dirty="0"/>
              <a:t>c</a:t>
            </a:r>
            <a:r>
              <a:rPr spc="-5" dirty="0"/>
              <a:t>.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P</a:t>
            </a:r>
            <a:r>
              <a:rPr spc="-40" dirty="0"/>
              <a:t>a</a:t>
            </a:r>
            <a:r>
              <a:rPr spc="5" dirty="0"/>
              <a:t>g</a:t>
            </a:r>
            <a:r>
              <a:rPr spc="-5" dirty="0"/>
              <a:t>e</a:t>
            </a:r>
            <a:r>
              <a:rPr spc="5" dirty="0"/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4</a:t>
            </a:fld>
            <a:r>
              <a:rPr b="1" spc="5" dirty="0">
                <a:latin typeface="Arial"/>
                <a:cs typeface="Arial"/>
              </a:rPr>
              <a:t> </a:t>
            </a:r>
            <a:r>
              <a:rPr spc="-40" dirty="0"/>
              <a:t>o</a:t>
            </a:r>
            <a:r>
              <a:rPr spc="-5" dirty="0"/>
              <a:t>f</a:t>
            </a:r>
            <a:r>
              <a:rPr spc="35" dirty="0"/>
              <a:t> </a:t>
            </a:r>
            <a:r>
              <a:rPr b="1" spc="5" dirty="0">
                <a:latin typeface="Arial"/>
                <a:cs typeface="Arial"/>
              </a:rPr>
              <a:t>28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499262"/>
            <a:ext cx="272351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b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20" dirty="0">
                <a:latin typeface="Arial"/>
                <a:cs typeface="Arial"/>
              </a:rPr>
              <a:t>ig</a:t>
            </a:r>
            <a:r>
              <a:rPr sz="1000" b="1" spc="5" dirty="0">
                <a:latin typeface="Arial"/>
                <a:cs typeface="Arial"/>
              </a:rPr>
              <a:t>u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spc="-20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g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Bas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c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spc="-20" dirty="0">
                <a:latin typeface="Arial"/>
                <a:cs typeface="Arial"/>
              </a:rPr>
              <a:t>g</a:t>
            </a: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35" dirty="0">
                <a:latin typeface="Arial"/>
                <a:cs typeface="Arial"/>
              </a:rPr>
              <a:t>A</a:t>
            </a:r>
            <a:r>
              <a:rPr sz="1000" b="1" spc="-10" dirty="0">
                <a:latin typeface="Arial"/>
                <a:cs typeface="Arial"/>
              </a:rPr>
              <a:t>re</a:t>
            </a:r>
            <a:r>
              <a:rPr sz="1000" b="1" dirty="0">
                <a:latin typeface="Arial"/>
                <a:cs typeface="Arial"/>
              </a:rPr>
              <a:t>a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5" dirty="0">
                <a:latin typeface="Arial"/>
                <a:cs typeface="Arial"/>
              </a:rPr>
              <a:t>SP</a:t>
            </a:r>
            <a:r>
              <a:rPr sz="1000" b="1" spc="5" dirty="0">
                <a:latin typeface="Arial"/>
                <a:cs typeface="Arial"/>
              </a:rPr>
              <a:t>F</a:t>
            </a:r>
            <a:r>
              <a:rPr sz="1000" b="1" spc="-10" dirty="0">
                <a:latin typeface="Arial"/>
                <a:cs typeface="Arial"/>
              </a:rPr>
              <a:t>v2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7512" y="690372"/>
            <a:ext cx="6437630" cy="0"/>
          </a:xfrm>
          <a:custGeom>
            <a:avLst/>
            <a:gdLst/>
            <a:ahLst/>
            <a:cxnLst/>
            <a:rect l="l" t="t" r="r" b="b"/>
            <a:pathLst>
              <a:path w="6437630">
                <a:moveTo>
                  <a:pt x="0" y="0"/>
                </a:moveTo>
                <a:lnTo>
                  <a:pt x="6437376" y="0"/>
                </a:lnTo>
              </a:path>
            </a:pathLst>
          </a:custGeom>
          <a:ln w="28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04852" y="911067"/>
            <a:ext cx="57150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ce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59023" y="1082039"/>
            <a:ext cx="207645" cy="128270"/>
          </a:xfrm>
          <a:custGeom>
            <a:avLst/>
            <a:gdLst/>
            <a:ahLst/>
            <a:cxnLst/>
            <a:rect l="l" t="t" r="r" b="b"/>
            <a:pathLst>
              <a:path w="207644" h="128269">
                <a:moveTo>
                  <a:pt x="0" y="128016"/>
                </a:moveTo>
                <a:lnTo>
                  <a:pt x="207263" y="128016"/>
                </a:lnTo>
                <a:lnTo>
                  <a:pt x="207263" y="0"/>
                </a:lnTo>
                <a:lnTo>
                  <a:pt x="0" y="0"/>
                </a:lnTo>
                <a:lnTo>
                  <a:pt x="0" y="12801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07582" y="911067"/>
            <a:ext cx="845819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w</a:t>
            </a:r>
            <a:r>
              <a:rPr sz="900" spc="5" dirty="0">
                <a:latin typeface="Courier New"/>
                <a:cs typeface="Courier New"/>
              </a:rPr>
              <a:t>ay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5" dirty="0">
                <a:latin typeface="Courier New"/>
                <a:cs typeface="Courier New"/>
              </a:rPr>
              <a:t>.2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5" dirty="0">
                <a:latin typeface="Courier New"/>
                <a:cs typeface="Courier New"/>
              </a:rPr>
              <a:t>.1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64999" y="911067"/>
            <a:ext cx="781050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te 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16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03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46232" y="1078707"/>
            <a:ext cx="22987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10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46232" y="1246347"/>
            <a:ext cx="229870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10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80488" y="2511551"/>
            <a:ext cx="411480" cy="128270"/>
          </a:xfrm>
          <a:custGeom>
            <a:avLst/>
            <a:gdLst/>
            <a:ahLst/>
            <a:cxnLst/>
            <a:rect l="l" t="t" r="r" b="b"/>
            <a:pathLst>
              <a:path w="411480" h="128269">
                <a:moveTo>
                  <a:pt x="0" y="128016"/>
                </a:moveTo>
                <a:lnTo>
                  <a:pt x="411480" y="128016"/>
                </a:lnTo>
                <a:lnTo>
                  <a:pt x="411480" y="0"/>
                </a:lnTo>
                <a:lnTo>
                  <a:pt x="0" y="0"/>
                </a:lnTo>
                <a:lnTo>
                  <a:pt x="0" y="12801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77767" y="2511551"/>
            <a:ext cx="822960" cy="128270"/>
          </a:xfrm>
          <a:custGeom>
            <a:avLst/>
            <a:gdLst/>
            <a:ahLst/>
            <a:cxnLst/>
            <a:rect l="l" t="t" r="r" b="b"/>
            <a:pathLst>
              <a:path w="822960" h="128269">
                <a:moveTo>
                  <a:pt x="0" y="128016"/>
                </a:moveTo>
                <a:lnTo>
                  <a:pt x="822960" y="128016"/>
                </a:lnTo>
                <a:lnTo>
                  <a:pt x="822960" y="0"/>
                </a:lnTo>
                <a:lnTo>
                  <a:pt x="0" y="0"/>
                </a:lnTo>
                <a:lnTo>
                  <a:pt x="0" y="12801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20367" y="7202423"/>
            <a:ext cx="1094740" cy="128270"/>
          </a:xfrm>
          <a:custGeom>
            <a:avLst/>
            <a:gdLst/>
            <a:ahLst/>
            <a:cxnLst/>
            <a:rect l="l" t="t" r="r" b="b"/>
            <a:pathLst>
              <a:path w="1094739" h="128270">
                <a:moveTo>
                  <a:pt x="0" y="128015"/>
                </a:moveTo>
                <a:lnTo>
                  <a:pt x="1094232" y="128015"/>
                </a:lnTo>
                <a:lnTo>
                  <a:pt x="1094232" y="0"/>
                </a:lnTo>
                <a:lnTo>
                  <a:pt x="0" y="0"/>
                </a:lnTo>
                <a:lnTo>
                  <a:pt x="0" y="12801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94688" y="7705343"/>
            <a:ext cx="3017520" cy="128270"/>
          </a:xfrm>
          <a:custGeom>
            <a:avLst/>
            <a:gdLst/>
            <a:ahLst/>
            <a:cxnLst/>
            <a:rect l="l" t="t" r="r" b="b"/>
            <a:pathLst>
              <a:path w="3017520" h="128270">
                <a:moveTo>
                  <a:pt x="0" y="128015"/>
                </a:moveTo>
                <a:lnTo>
                  <a:pt x="3017519" y="128015"/>
                </a:lnTo>
                <a:lnTo>
                  <a:pt x="3017519" y="0"/>
                </a:lnTo>
                <a:lnTo>
                  <a:pt x="0" y="0"/>
                </a:lnTo>
                <a:lnTo>
                  <a:pt x="0" y="128015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73100" y="1413944"/>
            <a:ext cx="6375400" cy="7602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366770" algn="ctr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e: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(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0)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5" dirty="0">
                <a:latin typeface="Arial"/>
                <a:cs typeface="Arial"/>
              </a:rPr>
              <a:t>S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p </a:t>
            </a:r>
            <a:r>
              <a:rPr sz="1100" b="1" spc="-15" dirty="0">
                <a:latin typeface="Arial"/>
                <a:cs typeface="Arial"/>
              </a:rPr>
              <a:t>5</a:t>
            </a:r>
            <a:r>
              <a:rPr sz="1100" b="1" dirty="0">
                <a:latin typeface="Arial"/>
                <a:cs typeface="Arial"/>
              </a:rPr>
              <a:t>:  </a:t>
            </a:r>
            <a:r>
              <a:rPr sz="1100" b="1" spc="80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V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r</a:t>
            </a:r>
            <a:r>
              <a:rPr sz="1100" b="1" spc="-20" dirty="0">
                <a:latin typeface="Arial"/>
                <a:cs typeface="Arial"/>
              </a:rPr>
              <a:t>i</a:t>
            </a:r>
            <a:r>
              <a:rPr sz="1100" b="1" spc="-10" dirty="0">
                <a:latin typeface="Arial"/>
                <a:cs typeface="Arial"/>
              </a:rPr>
              <a:t>f</a:t>
            </a:r>
            <a:r>
              <a:rPr sz="1100" b="1" dirty="0">
                <a:latin typeface="Arial"/>
                <a:cs typeface="Arial"/>
              </a:rPr>
              <a:t>y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OSP</a:t>
            </a:r>
            <a:r>
              <a:rPr sz="1100" b="1" dirty="0">
                <a:latin typeface="Arial"/>
                <a:cs typeface="Arial"/>
              </a:rPr>
              <a:t>F </a:t>
            </a:r>
            <a:r>
              <a:rPr sz="1100" b="1" spc="-30" dirty="0">
                <a:latin typeface="Arial"/>
                <a:cs typeface="Arial"/>
              </a:rPr>
              <a:t>p</a:t>
            </a:r>
            <a:r>
              <a:rPr sz="1100" b="1" dirty="0">
                <a:latin typeface="Arial"/>
                <a:cs typeface="Arial"/>
              </a:rPr>
              <a:t>r</a:t>
            </a:r>
            <a:r>
              <a:rPr sz="1100" b="1" spc="-5" dirty="0">
                <a:latin typeface="Arial"/>
                <a:cs typeface="Arial"/>
              </a:rPr>
              <a:t>o</a:t>
            </a:r>
            <a:r>
              <a:rPr sz="1100" b="1" spc="-15" dirty="0">
                <a:latin typeface="Arial"/>
                <a:cs typeface="Arial"/>
              </a:rPr>
              <a:t>c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spc="-15" dirty="0">
                <a:latin typeface="Arial"/>
                <a:cs typeface="Arial"/>
              </a:rPr>
              <a:t>s</a:t>
            </a:r>
            <a:r>
              <a:rPr sz="1100" b="1" dirty="0">
                <a:latin typeface="Arial"/>
                <a:cs typeface="Arial"/>
              </a:rPr>
              <a:t>s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i</a:t>
            </a:r>
            <a:r>
              <a:rPr sz="1100" b="1" spc="-5" dirty="0">
                <a:latin typeface="Arial"/>
                <a:cs typeface="Arial"/>
              </a:rPr>
              <a:t>n</a:t>
            </a:r>
            <a:r>
              <a:rPr sz="1100" b="1" spc="-10" dirty="0">
                <a:latin typeface="Arial"/>
                <a:cs typeface="Arial"/>
              </a:rPr>
              <a:t>f</a:t>
            </a:r>
            <a:r>
              <a:rPr sz="1100" b="1" spc="-5" dirty="0">
                <a:latin typeface="Arial"/>
                <a:cs typeface="Arial"/>
              </a:rPr>
              <a:t>o</a:t>
            </a:r>
            <a:r>
              <a:rPr sz="1100" b="1" spc="25" dirty="0">
                <a:latin typeface="Arial"/>
                <a:cs typeface="Arial"/>
              </a:rPr>
              <a:t>r</a:t>
            </a:r>
            <a:r>
              <a:rPr sz="1100" b="1" spc="-25" dirty="0">
                <a:latin typeface="Arial"/>
                <a:cs typeface="Arial"/>
              </a:rPr>
              <a:t>m</a:t>
            </a:r>
            <a:r>
              <a:rPr sz="1100" b="1" spc="10" dirty="0">
                <a:latin typeface="Arial"/>
                <a:cs typeface="Arial"/>
              </a:rPr>
              <a:t>a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spc="-20" dirty="0">
                <a:latin typeface="Arial"/>
                <a:cs typeface="Arial"/>
              </a:rPr>
              <a:t>i</a:t>
            </a:r>
            <a:r>
              <a:rPr sz="1100" b="1" spc="-5" dirty="0">
                <a:latin typeface="Arial"/>
                <a:cs typeface="Arial"/>
              </a:rPr>
              <a:t>on.</a:t>
            </a:r>
            <a:endParaRPr sz="1100">
              <a:latin typeface="Arial"/>
              <a:cs typeface="Arial"/>
            </a:endParaRPr>
          </a:p>
          <a:p>
            <a:pPr marL="240665" marR="5080">
              <a:lnSpc>
                <a:spcPts val="1150"/>
              </a:lnSpc>
              <a:spcBef>
                <a:spcPts val="805"/>
              </a:spcBef>
            </a:pP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ho</a:t>
            </a:r>
            <a:r>
              <a:rPr sz="1000" b="1" dirty="0">
                <a:latin typeface="Arial"/>
                <a:cs typeface="Arial"/>
              </a:rPr>
              <a:t>w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p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p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20" dirty="0">
                <a:latin typeface="Arial"/>
                <a:cs typeface="Arial"/>
              </a:rPr>
              <a:t>x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25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 p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h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ys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he </a:t>
            </a:r>
            <a:r>
              <a:rPr sz="1000" spc="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25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35" dirty="0">
                <a:latin typeface="Arial"/>
                <a:cs typeface="Arial"/>
              </a:rPr>
              <a:t>n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on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10" dirty="0">
                <a:latin typeface="Arial"/>
                <a:cs typeface="Arial"/>
              </a:rPr>
              <a:t> 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l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25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go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ed.</a:t>
            </a:r>
            <a:endParaRPr sz="1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25"/>
              </a:spcBef>
            </a:pPr>
            <a:r>
              <a:rPr sz="1000" spc="-5" dirty="0">
                <a:latin typeface="Courier New"/>
                <a:cs typeface="Courier New"/>
              </a:rPr>
              <a:t>R1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sho</a:t>
            </a:r>
            <a:r>
              <a:rPr sz="1000" b="1" dirty="0">
                <a:latin typeface="Courier New"/>
                <a:cs typeface="Courier New"/>
              </a:rPr>
              <a:t>w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</a:t>
            </a:r>
            <a:r>
              <a:rPr sz="1000" b="1" dirty="0">
                <a:latin typeface="Courier New"/>
                <a:cs typeface="Courier New"/>
              </a:rPr>
              <a:t>p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ospf</a:t>
            </a:r>
            <a:endParaRPr sz="1000">
              <a:latin typeface="Courier New"/>
              <a:cs typeface="Courier New"/>
            </a:endParaRPr>
          </a:p>
          <a:p>
            <a:pPr marL="539750">
              <a:lnSpc>
                <a:spcPct val="100000"/>
              </a:lnSpc>
              <a:spcBef>
                <a:spcPts val="240"/>
              </a:spcBef>
            </a:pP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10" dirty="0">
                <a:latin typeface="Courier New"/>
                <a:cs typeface="Courier New"/>
              </a:rPr>
              <a:t>"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10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"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w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5" dirty="0">
                <a:latin typeface="Courier New"/>
                <a:cs typeface="Courier New"/>
              </a:rPr>
              <a:t>.1</a:t>
            </a:r>
            <a:endParaRPr sz="900">
              <a:latin typeface="Courier New"/>
              <a:cs typeface="Courier New"/>
            </a:endParaRPr>
          </a:p>
          <a:p>
            <a:pPr marL="539750" marR="2259330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me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5: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6 S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ts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le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(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0)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es</a:t>
            </a:r>
            <a:endParaRPr sz="900">
              <a:latin typeface="Courier New"/>
              <a:cs typeface="Courier New"/>
            </a:endParaRPr>
          </a:p>
          <a:p>
            <a:pPr marL="539750">
              <a:lnSpc>
                <a:spcPct val="100000"/>
              </a:lnSpc>
              <a:spcBef>
                <a:spcPts val="215"/>
              </a:spcBef>
            </a:pP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ts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q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SA</a:t>
            </a:r>
            <a:endParaRPr sz="900">
              <a:latin typeface="Courier New"/>
              <a:cs typeface="Courier New"/>
            </a:endParaRPr>
          </a:p>
          <a:p>
            <a:pPr marL="539115" marR="3081655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ts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10" dirty="0">
                <a:latin typeface="Courier New"/>
                <a:cs typeface="Courier New"/>
              </a:rPr>
              <a:t>k</a:t>
            </a:r>
            <a:r>
              <a:rPr sz="900" spc="-15" dirty="0">
                <a:latin typeface="Courier New"/>
                <a:cs typeface="Courier New"/>
              </a:rPr>
              <a:t>-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(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) S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ts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ty S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ts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(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w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th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FC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1)</a:t>
            </a:r>
            <a:endParaRPr sz="900">
              <a:latin typeface="Courier New"/>
              <a:cs typeface="Courier New"/>
            </a:endParaRPr>
          </a:p>
          <a:p>
            <a:pPr marL="539115" marR="1503045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10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-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d,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um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v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s: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y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ic R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w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th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ax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ic I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le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ay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5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s</a:t>
            </a:r>
            <a:endParaRPr sz="900">
              <a:latin typeface="Courier New"/>
              <a:cs typeface="Courier New"/>
            </a:endParaRPr>
          </a:p>
          <a:p>
            <a:pPr marL="539115" marR="1848485" algn="just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ld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w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w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Fs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s M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x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w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it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w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w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Fs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s I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-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ed</a:t>
            </a:r>
            <a:endParaRPr sz="900">
              <a:latin typeface="Courier New"/>
              <a:cs typeface="Courier New"/>
            </a:endParaRPr>
          </a:p>
          <a:p>
            <a:pPr marL="539115" marR="3702685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v</a:t>
            </a:r>
            <a:r>
              <a:rPr sz="900" spc="5" dirty="0">
                <a:latin typeface="Courier New"/>
                <a:cs typeface="Courier New"/>
              </a:rPr>
              <a:t>al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5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cs 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v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cs L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ng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40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cs</a:t>
            </a:r>
            <a:endParaRPr sz="900">
              <a:latin typeface="Courier New"/>
              <a:cs typeface="Courier New"/>
            </a:endParaRPr>
          </a:p>
          <a:p>
            <a:pPr marL="539115" marR="3289300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f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ng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s 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on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66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cs</a:t>
            </a:r>
            <a:endParaRPr sz="900">
              <a:latin typeface="Courier New"/>
              <a:cs typeface="Courier New"/>
            </a:endParaRPr>
          </a:p>
          <a:p>
            <a:pPr marL="539115" marR="2533650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SA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k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um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um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x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000 N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q</a:t>
            </a:r>
            <a:r>
              <a:rPr sz="900" spc="5" dirty="0">
                <a:latin typeface="Courier New"/>
                <a:cs typeface="Courier New"/>
              </a:rPr>
              <a:t>ue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0.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k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 N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nd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q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AS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SA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 N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ge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x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q</a:t>
            </a:r>
            <a:r>
              <a:rPr sz="900" spc="5" dirty="0">
                <a:latin typeface="Courier New"/>
                <a:cs typeface="Courier New"/>
              </a:rPr>
              <a:t>ue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  <a:p>
            <a:pPr marL="539115" marR="1777364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in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1.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sa N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  <a:p>
            <a:pPr marL="539115" marR="3630295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f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od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th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 I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SF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ed 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ed</a:t>
            </a:r>
            <a:endParaRPr sz="900">
              <a:latin typeface="Courier New"/>
              <a:cs typeface="Courier New"/>
            </a:endParaRPr>
          </a:p>
          <a:p>
            <a:pPr marL="746760" marR="3355975" indent="-208279">
              <a:lnSpc>
                <a:spcPts val="1330"/>
              </a:lnSpc>
              <a:spcBef>
                <a:spcPts val="75"/>
              </a:spcBef>
            </a:pP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w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it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ps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K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(</a:t>
            </a:r>
            <a:r>
              <a:rPr sz="900" spc="-15" dirty="0">
                <a:latin typeface="Courier New"/>
                <a:cs typeface="Courier New"/>
              </a:rPr>
              <a:t>0)</a:t>
            </a:r>
            <a:endParaRPr sz="900">
              <a:latin typeface="Courier New"/>
              <a:cs typeface="Courier New"/>
            </a:endParaRPr>
          </a:p>
          <a:p>
            <a:pPr marL="1021080">
              <a:lnSpc>
                <a:spcPct val="100000"/>
              </a:lnSpc>
              <a:spcBef>
                <a:spcPts val="150"/>
              </a:spcBef>
            </a:pP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in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3</a:t>
            </a:r>
            <a:endParaRPr sz="900">
              <a:latin typeface="Courier New"/>
              <a:cs typeface="Courier New"/>
            </a:endParaRPr>
          </a:p>
          <a:p>
            <a:pPr marL="1021080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on</a:t>
            </a:r>
            <a:endParaRPr sz="900">
              <a:latin typeface="Courier New"/>
              <a:cs typeface="Courier New"/>
            </a:endParaRPr>
          </a:p>
          <a:p>
            <a:pPr marL="1021080" marR="2325370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PF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hm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5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756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go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PF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hm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x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7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es</a:t>
            </a:r>
            <a:endParaRPr sz="900">
              <a:latin typeface="Courier New"/>
              <a:cs typeface="Courier New"/>
            </a:endParaRPr>
          </a:p>
          <a:p>
            <a:pPr marL="1021080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es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re</a:t>
            </a:r>
            <a:endParaRPr sz="900">
              <a:latin typeface="Courier New"/>
              <a:cs typeface="Courier New"/>
            </a:endParaRPr>
          </a:p>
          <a:p>
            <a:pPr marL="1021080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SA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k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um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um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x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61</a:t>
            </a:r>
            <a:endParaRPr sz="900">
              <a:latin typeface="Courier New"/>
              <a:cs typeface="Courier New"/>
            </a:endParaRPr>
          </a:p>
          <a:p>
            <a:pPr marL="1021080" marR="1913889" indent="-635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q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nk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10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k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um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00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ss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SA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  <a:p>
            <a:pPr marL="1021080" marR="3562985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-15" dirty="0"/>
              <a:t> </a:t>
            </a:r>
            <a:r>
              <a:rPr spc="5" dirty="0"/>
              <a:t>2</a:t>
            </a:r>
            <a:r>
              <a:rPr spc="-15" dirty="0"/>
              <a:t>0</a:t>
            </a:r>
            <a:r>
              <a:rPr spc="5" dirty="0"/>
              <a:t>1</a:t>
            </a:r>
            <a:r>
              <a:rPr spc="-5" dirty="0"/>
              <a:t>7</a:t>
            </a:r>
            <a:r>
              <a:rPr spc="-20" dirty="0"/>
              <a:t> </a:t>
            </a:r>
            <a:r>
              <a:rPr spc="15" dirty="0"/>
              <a:t>C</a:t>
            </a:r>
            <a:r>
              <a:rPr spc="-15" dirty="0"/>
              <a:t>i</a:t>
            </a:r>
            <a:r>
              <a:rPr spc="0" dirty="0"/>
              <a:t>s</a:t>
            </a:r>
            <a:r>
              <a:rPr spc="25" dirty="0"/>
              <a:t>c</a:t>
            </a:r>
            <a:r>
              <a:rPr spc="-5" dirty="0"/>
              <a:t>o</a:t>
            </a:r>
            <a:r>
              <a:rPr spc="-20" dirty="0"/>
              <a:t> </a:t>
            </a:r>
            <a:r>
              <a:rPr spc="-15" dirty="0"/>
              <a:t>an</a:t>
            </a:r>
            <a:r>
              <a:rPr spc="5" dirty="0"/>
              <a:t>d/</a:t>
            </a:r>
            <a:r>
              <a:rPr spc="-40" dirty="0"/>
              <a:t>o</a:t>
            </a:r>
            <a:r>
              <a:rPr spc="-5" dirty="0"/>
              <a:t>r</a:t>
            </a:r>
            <a:r>
              <a:rPr spc="15" dirty="0"/>
              <a:t> </a:t>
            </a:r>
            <a:r>
              <a:rPr spc="-15" dirty="0"/>
              <a:t>i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-40" dirty="0"/>
              <a:t>a</a:t>
            </a:r>
            <a:r>
              <a:rPr spc="5" dirty="0"/>
              <a:t>ff</a:t>
            </a:r>
            <a:r>
              <a:rPr spc="-15" dirty="0"/>
              <a:t>il</a:t>
            </a:r>
            <a:r>
              <a:rPr spc="5" dirty="0"/>
              <a:t>i</a:t>
            </a:r>
            <a:r>
              <a:rPr spc="-15" dirty="0"/>
              <a:t>a</a:t>
            </a:r>
            <a:r>
              <a:rPr spc="5" dirty="0"/>
              <a:t>t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5" dirty="0"/>
              <a:t>A</a:t>
            </a:r>
            <a:r>
              <a:rPr spc="-15" dirty="0"/>
              <a:t>l</a:t>
            </a:r>
            <a:r>
              <a:rPr spc="-5" dirty="0"/>
              <a:t>l</a:t>
            </a:r>
            <a:r>
              <a:rPr spc="-15" dirty="0"/>
              <a:t> </a:t>
            </a:r>
            <a:r>
              <a:rPr spc="10" dirty="0"/>
              <a:t>r</a:t>
            </a:r>
            <a:r>
              <a:rPr spc="-15" dirty="0"/>
              <a:t>i</a:t>
            </a:r>
            <a:r>
              <a:rPr spc="5" dirty="0"/>
              <a:t>g</a:t>
            </a:r>
            <a:r>
              <a:rPr spc="-15" dirty="0"/>
              <a:t>h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15" dirty="0"/>
              <a:t>e</a:t>
            </a:r>
            <a:r>
              <a:rPr spc="10" dirty="0"/>
              <a:t>r</a:t>
            </a:r>
            <a:r>
              <a:rPr spc="-20" dirty="0"/>
              <a:t>v</a:t>
            </a:r>
            <a:r>
              <a:rPr spc="-15" dirty="0"/>
              <a:t>e</a:t>
            </a:r>
            <a:r>
              <a:rPr spc="5" dirty="0"/>
              <a:t>d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10" dirty="0"/>
              <a:t>T</a:t>
            </a:r>
            <a:r>
              <a:rPr spc="-15" dirty="0"/>
              <a:t>hi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5" dirty="0"/>
              <a:t>d</a:t>
            </a:r>
            <a:r>
              <a:rPr spc="-40" dirty="0"/>
              <a:t>o</a:t>
            </a:r>
            <a:r>
              <a:rPr spc="25" dirty="0"/>
              <a:t>c</a:t>
            </a:r>
            <a:r>
              <a:rPr spc="-15" dirty="0"/>
              <a:t>u</a:t>
            </a:r>
            <a:r>
              <a:rPr dirty="0"/>
              <a:t>m</a:t>
            </a:r>
            <a:r>
              <a:rPr spc="-15" dirty="0"/>
              <a:t>e</a:t>
            </a:r>
            <a:r>
              <a:rPr spc="5" dirty="0"/>
              <a:t>n</a:t>
            </a:r>
            <a:r>
              <a:rPr spc="-5" dirty="0"/>
              <a:t>t</a:t>
            </a:r>
            <a:r>
              <a:rPr spc="-15" dirty="0"/>
              <a:t> </a:t>
            </a:r>
            <a:r>
              <a:rPr spc="5" dirty="0"/>
              <a:t>i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-10" dirty="0"/>
              <a:t>C</a:t>
            </a:r>
            <a:r>
              <a:rPr spc="-15" dirty="0"/>
              <a:t>i</a:t>
            </a:r>
            <a:r>
              <a:rPr spc="0" dirty="0"/>
              <a:t>sc</a:t>
            </a:r>
            <a:r>
              <a:rPr spc="-5" dirty="0"/>
              <a:t>o</a:t>
            </a:r>
            <a:r>
              <a:rPr spc="-15" dirty="0"/>
              <a:t> P</a:t>
            </a:r>
            <a:r>
              <a:rPr spc="5" dirty="0"/>
              <a:t>u</a:t>
            </a:r>
            <a:r>
              <a:rPr spc="-15" dirty="0"/>
              <a:t>b</a:t>
            </a:r>
            <a:r>
              <a:rPr spc="5" dirty="0"/>
              <a:t>l</a:t>
            </a:r>
            <a:r>
              <a:rPr spc="-15" dirty="0"/>
              <a:t>i</a:t>
            </a:r>
            <a:r>
              <a:rPr spc="0" dirty="0"/>
              <a:t>c</a:t>
            </a:r>
            <a:r>
              <a:rPr spc="-5" dirty="0"/>
              <a:t>.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P</a:t>
            </a:r>
            <a:r>
              <a:rPr spc="-40" dirty="0"/>
              <a:t>a</a:t>
            </a:r>
            <a:r>
              <a:rPr spc="5" dirty="0"/>
              <a:t>g</a:t>
            </a:r>
            <a:r>
              <a:rPr spc="-5" dirty="0"/>
              <a:t>e</a:t>
            </a:r>
            <a:r>
              <a:rPr spc="5" dirty="0"/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5</a:t>
            </a:fld>
            <a:r>
              <a:rPr b="1" spc="5" dirty="0">
                <a:latin typeface="Arial"/>
                <a:cs typeface="Arial"/>
              </a:rPr>
              <a:t> </a:t>
            </a:r>
            <a:r>
              <a:rPr spc="-40" dirty="0"/>
              <a:t>o</a:t>
            </a:r>
            <a:r>
              <a:rPr spc="-5" dirty="0"/>
              <a:t>f</a:t>
            </a:r>
            <a:r>
              <a:rPr spc="35" dirty="0"/>
              <a:t> </a:t>
            </a:r>
            <a:r>
              <a:rPr b="1" spc="5" dirty="0">
                <a:latin typeface="Arial"/>
                <a:cs typeface="Arial"/>
              </a:rPr>
              <a:t>28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499262"/>
            <a:ext cx="6151245" cy="7104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b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20" dirty="0">
                <a:latin typeface="Arial"/>
                <a:cs typeface="Arial"/>
              </a:rPr>
              <a:t>ig</a:t>
            </a:r>
            <a:r>
              <a:rPr sz="1000" b="1" spc="5" dirty="0">
                <a:latin typeface="Arial"/>
                <a:cs typeface="Arial"/>
              </a:rPr>
              <a:t>u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spc="-20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g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Bas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c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spc="-20" dirty="0">
                <a:latin typeface="Arial"/>
                <a:cs typeface="Arial"/>
              </a:rPr>
              <a:t>g</a:t>
            </a: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35" dirty="0">
                <a:latin typeface="Arial"/>
                <a:cs typeface="Arial"/>
              </a:rPr>
              <a:t>A</a:t>
            </a:r>
            <a:r>
              <a:rPr sz="1000" b="1" spc="-10" dirty="0">
                <a:latin typeface="Arial"/>
                <a:cs typeface="Arial"/>
              </a:rPr>
              <a:t>re</a:t>
            </a:r>
            <a:r>
              <a:rPr sz="1000" b="1" dirty="0">
                <a:latin typeface="Arial"/>
                <a:cs typeface="Arial"/>
              </a:rPr>
              <a:t>a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5" dirty="0">
                <a:latin typeface="Arial"/>
                <a:cs typeface="Arial"/>
              </a:rPr>
              <a:t>SP</a:t>
            </a:r>
            <a:r>
              <a:rPr sz="1000" b="1" spc="5" dirty="0">
                <a:latin typeface="Arial"/>
                <a:cs typeface="Arial"/>
              </a:rPr>
              <a:t>F</a:t>
            </a:r>
            <a:r>
              <a:rPr sz="1000" b="1" spc="-10" dirty="0">
                <a:latin typeface="Arial"/>
                <a:cs typeface="Arial"/>
              </a:rPr>
              <a:t>v2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 marR="2797175" algn="ctr">
              <a:lnSpc>
                <a:spcPct val="100000"/>
              </a:lnSpc>
              <a:spcBef>
                <a:spcPts val="844"/>
              </a:spcBef>
            </a:pPr>
            <a:r>
              <a:rPr sz="900" spc="-15" dirty="0">
                <a:latin typeface="Courier New"/>
                <a:cs typeface="Courier New"/>
              </a:rPr>
              <a:t>F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od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th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105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-15" dirty="0"/>
              <a:t> </a:t>
            </a:r>
            <a:r>
              <a:rPr spc="5" dirty="0"/>
              <a:t>2</a:t>
            </a:r>
            <a:r>
              <a:rPr spc="-15" dirty="0"/>
              <a:t>0</a:t>
            </a:r>
            <a:r>
              <a:rPr spc="5" dirty="0"/>
              <a:t>1</a:t>
            </a:r>
            <a:r>
              <a:rPr spc="-5" dirty="0"/>
              <a:t>7</a:t>
            </a:r>
            <a:r>
              <a:rPr spc="-20" dirty="0"/>
              <a:t> </a:t>
            </a:r>
            <a:r>
              <a:rPr spc="15" dirty="0"/>
              <a:t>C</a:t>
            </a:r>
            <a:r>
              <a:rPr spc="-15" dirty="0"/>
              <a:t>i</a:t>
            </a:r>
            <a:r>
              <a:rPr spc="0" dirty="0"/>
              <a:t>s</a:t>
            </a:r>
            <a:r>
              <a:rPr spc="25" dirty="0"/>
              <a:t>c</a:t>
            </a:r>
            <a:r>
              <a:rPr spc="-5" dirty="0"/>
              <a:t>o</a:t>
            </a:r>
            <a:r>
              <a:rPr spc="-20" dirty="0"/>
              <a:t> </a:t>
            </a:r>
            <a:r>
              <a:rPr spc="-15" dirty="0"/>
              <a:t>an</a:t>
            </a:r>
            <a:r>
              <a:rPr spc="5" dirty="0"/>
              <a:t>d/</a:t>
            </a:r>
            <a:r>
              <a:rPr spc="-40" dirty="0"/>
              <a:t>o</a:t>
            </a:r>
            <a:r>
              <a:rPr spc="-5" dirty="0"/>
              <a:t>r</a:t>
            </a:r>
            <a:r>
              <a:rPr spc="15" dirty="0"/>
              <a:t> </a:t>
            </a:r>
            <a:r>
              <a:rPr spc="-15" dirty="0"/>
              <a:t>i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-40" dirty="0"/>
              <a:t>a</a:t>
            </a:r>
            <a:r>
              <a:rPr spc="5" dirty="0"/>
              <a:t>ff</a:t>
            </a:r>
            <a:r>
              <a:rPr spc="-15" dirty="0"/>
              <a:t>il</a:t>
            </a:r>
            <a:r>
              <a:rPr spc="5" dirty="0"/>
              <a:t>i</a:t>
            </a:r>
            <a:r>
              <a:rPr spc="-15" dirty="0"/>
              <a:t>a</a:t>
            </a:r>
            <a:r>
              <a:rPr spc="5" dirty="0"/>
              <a:t>t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5" dirty="0"/>
              <a:t>A</a:t>
            </a:r>
            <a:r>
              <a:rPr spc="-15" dirty="0"/>
              <a:t>l</a:t>
            </a:r>
            <a:r>
              <a:rPr spc="-5" dirty="0"/>
              <a:t>l</a:t>
            </a:r>
            <a:r>
              <a:rPr spc="-15" dirty="0"/>
              <a:t> </a:t>
            </a:r>
            <a:r>
              <a:rPr spc="10" dirty="0"/>
              <a:t>r</a:t>
            </a:r>
            <a:r>
              <a:rPr spc="-15" dirty="0"/>
              <a:t>i</a:t>
            </a:r>
            <a:r>
              <a:rPr spc="5" dirty="0"/>
              <a:t>g</a:t>
            </a:r>
            <a:r>
              <a:rPr spc="-15" dirty="0"/>
              <a:t>h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15" dirty="0"/>
              <a:t>e</a:t>
            </a:r>
            <a:r>
              <a:rPr spc="10" dirty="0"/>
              <a:t>r</a:t>
            </a:r>
            <a:r>
              <a:rPr spc="-20" dirty="0"/>
              <a:t>v</a:t>
            </a:r>
            <a:r>
              <a:rPr spc="-15" dirty="0"/>
              <a:t>e</a:t>
            </a:r>
            <a:r>
              <a:rPr spc="5" dirty="0"/>
              <a:t>d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10" dirty="0"/>
              <a:t>T</a:t>
            </a:r>
            <a:r>
              <a:rPr spc="-15" dirty="0"/>
              <a:t>hi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5" dirty="0"/>
              <a:t>d</a:t>
            </a:r>
            <a:r>
              <a:rPr spc="-40" dirty="0"/>
              <a:t>o</a:t>
            </a:r>
            <a:r>
              <a:rPr spc="25" dirty="0"/>
              <a:t>c</a:t>
            </a:r>
            <a:r>
              <a:rPr spc="-15" dirty="0"/>
              <a:t>u</a:t>
            </a:r>
            <a:r>
              <a:rPr dirty="0"/>
              <a:t>m</a:t>
            </a:r>
            <a:r>
              <a:rPr spc="-15" dirty="0"/>
              <a:t>e</a:t>
            </a:r>
            <a:r>
              <a:rPr spc="5" dirty="0"/>
              <a:t>n</a:t>
            </a:r>
            <a:r>
              <a:rPr spc="-5" dirty="0"/>
              <a:t>t</a:t>
            </a:r>
            <a:r>
              <a:rPr spc="-15" dirty="0"/>
              <a:t> </a:t>
            </a:r>
            <a:r>
              <a:rPr spc="5" dirty="0"/>
              <a:t>i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-10" dirty="0"/>
              <a:t>C</a:t>
            </a:r>
            <a:r>
              <a:rPr spc="-15" dirty="0"/>
              <a:t>i</a:t>
            </a:r>
            <a:r>
              <a:rPr spc="0" dirty="0"/>
              <a:t>sc</a:t>
            </a:r>
            <a:r>
              <a:rPr spc="-5" dirty="0"/>
              <a:t>o</a:t>
            </a:r>
            <a:r>
              <a:rPr spc="-15" dirty="0"/>
              <a:t> P</a:t>
            </a:r>
            <a:r>
              <a:rPr spc="5" dirty="0"/>
              <a:t>u</a:t>
            </a:r>
            <a:r>
              <a:rPr spc="-15" dirty="0"/>
              <a:t>b</a:t>
            </a:r>
            <a:r>
              <a:rPr spc="5" dirty="0"/>
              <a:t>l</a:t>
            </a:r>
            <a:r>
              <a:rPr spc="-15" dirty="0"/>
              <a:t>i</a:t>
            </a:r>
            <a:r>
              <a:rPr spc="0" dirty="0"/>
              <a:t>c</a:t>
            </a:r>
            <a:r>
              <a:rPr spc="-5" dirty="0"/>
              <a:t>.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P</a:t>
            </a:r>
            <a:r>
              <a:rPr spc="-40" dirty="0"/>
              <a:t>a</a:t>
            </a:r>
            <a:r>
              <a:rPr spc="5" dirty="0"/>
              <a:t>g</a:t>
            </a:r>
            <a:r>
              <a:rPr spc="-5" dirty="0"/>
              <a:t>e</a:t>
            </a:r>
            <a:r>
              <a:rPr spc="5" dirty="0"/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6</a:t>
            </a:fld>
            <a:r>
              <a:rPr b="1" spc="5" dirty="0">
                <a:latin typeface="Arial"/>
                <a:cs typeface="Arial"/>
              </a:rPr>
              <a:t> </a:t>
            </a:r>
            <a:r>
              <a:rPr spc="-40" dirty="0"/>
              <a:t>o</a:t>
            </a:r>
            <a:r>
              <a:rPr spc="-5" dirty="0"/>
              <a:t>f</a:t>
            </a:r>
            <a:r>
              <a:rPr spc="35" dirty="0"/>
              <a:t> </a:t>
            </a:r>
            <a:r>
              <a:rPr b="1" spc="5" dirty="0">
                <a:latin typeface="Arial"/>
                <a:cs typeface="Arial"/>
              </a:rPr>
              <a:t>28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01700" y="2574950"/>
            <a:ext cx="601599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"/>
                <a:cs typeface="Arial"/>
              </a:rPr>
              <a:t>b</a:t>
            </a:r>
            <a:r>
              <a:rPr sz="1000" dirty="0">
                <a:latin typeface="Arial"/>
                <a:cs typeface="Arial"/>
              </a:rPr>
              <a:t>. </a:t>
            </a:r>
            <a:endParaRPr sz="9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499262"/>
            <a:ext cx="5492115" cy="1056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 indent="-597535">
              <a:lnSpc>
                <a:spcPct val="100000"/>
              </a:lnSpc>
            </a:pP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b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20" dirty="0">
                <a:latin typeface="Arial"/>
                <a:cs typeface="Arial"/>
              </a:rPr>
              <a:t>ig</a:t>
            </a:r>
            <a:r>
              <a:rPr sz="1000" b="1" spc="5" dirty="0">
                <a:latin typeface="Arial"/>
                <a:cs typeface="Arial"/>
              </a:rPr>
              <a:t>u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spc="-20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g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Bas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c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spc="-20" dirty="0">
                <a:latin typeface="Arial"/>
                <a:cs typeface="Arial"/>
              </a:rPr>
              <a:t>g</a:t>
            </a: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35" dirty="0">
                <a:latin typeface="Arial"/>
                <a:cs typeface="Arial"/>
              </a:rPr>
              <a:t>A</a:t>
            </a:r>
            <a:r>
              <a:rPr sz="1000" b="1" spc="-10" dirty="0">
                <a:latin typeface="Arial"/>
                <a:cs typeface="Arial"/>
              </a:rPr>
              <a:t>re</a:t>
            </a:r>
            <a:r>
              <a:rPr sz="1000" b="1" dirty="0">
                <a:latin typeface="Arial"/>
                <a:cs typeface="Arial"/>
              </a:rPr>
              <a:t>a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5" dirty="0">
                <a:latin typeface="Arial"/>
                <a:cs typeface="Arial"/>
              </a:rPr>
              <a:t>SP</a:t>
            </a:r>
            <a:r>
              <a:rPr sz="1000" b="1" spc="5" dirty="0">
                <a:latin typeface="Arial"/>
                <a:cs typeface="Arial"/>
              </a:rPr>
              <a:t>F</a:t>
            </a:r>
            <a:r>
              <a:rPr sz="1000" b="1" spc="-10" dirty="0">
                <a:latin typeface="Arial"/>
                <a:cs typeface="Arial"/>
              </a:rPr>
              <a:t>v2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469900" marR="1924050" indent="139700">
              <a:lnSpc>
                <a:spcPct val="122200"/>
              </a:lnSpc>
              <a:spcBef>
                <a:spcPts val="605"/>
              </a:spcBef>
            </a:pP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(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) Gi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p,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ol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up</a:t>
            </a:r>
            <a:endParaRPr sz="900">
              <a:latin typeface="Courier New"/>
              <a:cs typeface="Courier New"/>
            </a:endParaRPr>
          </a:p>
          <a:p>
            <a:pPr marL="609600" marR="5080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4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ta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v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w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k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t 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ss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w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rk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y</a:t>
            </a:r>
            <a:r>
              <a:rPr sz="900" spc="5" dirty="0">
                <a:latin typeface="Courier New"/>
                <a:cs typeface="Courier New"/>
              </a:rPr>
              <a:t>pe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-15" dirty="0"/>
              <a:t> </a:t>
            </a:r>
            <a:r>
              <a:rPr spc="5" dirty="0"/>
              <a:t>2</a:t>
            </a:r>
            <a:r>
              <a:rPr spc="-15" dirty="0"/>
              <a:t>0</a:t>
            </a:r>
            <a:r>
              <a:rPr spc="5" dirty="0"/>
              <a:t>1</a:t>
            </a:r>
            <a:r>
              <a:rPr spc="-5" dirty="0"/>
              <a:t>7</a:t>
            </a:r>
            <a:r>
              <a:rPr spc="-20" dirty="0"/>
              <a:t> </a:t>
            </a:r>
            <a:r>
              <a:rPr spc="15" dirty="0"/>
              <a:t>C</a:t>
            </a:r>
            <a:r>
              <a:rPr spc="-15" dirty="0"/>
              <a:t>i</a:t>
            </a:r>
            <a:r>
              <a:rPr spc="0" dirty="0"/>
              <a:t>s</a:t>
            </a:r>
            <a:r>
              <a:rPr spc="25" dirty="0"/>
              <a:t>c</a:t>
            </a:r>
            <a:r>
              <a:rPr spc="-5" dirty="0"/>
              <a:t>o</a:t>
            </a:r>
            <a:r>
              <a:rPr spc="-20" dirty="0"/>
              <a:t> </a:t>
            </a:r>
            <a:r>
              <a:rPr spc="-15" dirty="0"/>
              <a:t>an</a:t>
            </a:r>
            <a:r>
              <a:rPr spc="5" dirty="0"/>
              <a:t>d/</a:t>
            </a:r>
            <a:r>
              <a:rPr spc="-40" dirty="0"/>
              <a:t>o</a:t>
            </a:r>
            <a:r>
              <a:rPr spc="-5" dirty="0"/>
              <a:t>r</a:t>
            </a:r>
            <a:r>
              <a:rPr spc="15" dirty="0"/>
              <a:t> </a:t>
            </a:r>
            <a:r>
              <a:rPr spc="-15" dirty="0"/>
              <a:t>i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-40" dirty="0"/>
              <a:t>a</a:t>
            </a:r>
            <a:r>
              <a:rPr spc="5" dirty="0"/>
              <a:t>ff</a:t>
            </a:r>
            <a:r>
              <a:rPr spc="-15" dirty="0"/>
              <a:t>il</a:t>
            </a:r>
            <a:r>
              <a:rPr spc="5" dirty="0"/>
              <a:t>i</a:t>
            </a:r>
            <a:r>
              <a:rPr spc="-15" dirty="0"/>
              <a:t>a</a:t>
            </a:r>
            <a:r>
              <a:rPr spc="5" dirty="0"/>
              <a:t>t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5" dirty="0"/>
              <a:t>A</a:t>
            </a:r>
            <a:r>
              <a:rPr spc="-15" dirty="0"/>
              <a:t>l</a:t>
            </a:r>
            <a:r>
              <a:rPr spc="-5" dirty="0"/>
              <a:t>l</a:t>
            </a:r>
            <a:r>
              <a:rPr spc="-15" dirty="0"/>
              <a:t> </a:t>
            </a:r>
            <a:r>
              <a:rPr spc="10" dirty="0"/>
              <a:t>r</a:t>
            </a:r>
            <a:r>
              <a:rPr spc="-15" dirty="0"/>
              <a:t>i</a:t>
            </a:r>
            <a:r>
              <a:rPr spc="5" dirty="0"/>
              <a:t>g</a:t>
            </a:r>
            <a:r>
              <a:rPr spc="-15" dirty="0"/>
              <a:t>h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15" dirty="0"/>
              <a:t>e</a:t>
            </a:r>
            <a:r>
              <a:rPr spc="10" dirty="0"/>
              <a:t>r</a:t>
            </a:r>
            <a:r>
              <a:rPr spc="-20" dirty="0"/>
              <a:t>v</a:t>
            </a:r>
            <a:r>
              <a:rPr spc="-15" dirty="0"/>
              <a:t>e</a:t>
            </a:r>
            <a:r>
              <a:rPr spc="5" dirty="0"/>
              <a:t>d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10" dirty="0"/>
              <a:t>T</a:t>
            </a:r>
            <a:r>
              <a:rPr spc="-15" dirty="0"/>
              <a:t>hi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5" dirty="0"/>
              <a:t>d</a:t>
            </a:r>
            <a:r>
              <a:rPr spc="-40" dirty="0"/>
              <a:t>o</a:t>
            </a:r>
            <a:r>
              <a:rPr spc="25" dirty="0"/>
              <a:t>c</a:t>
            </a:r>
            <a:r>
              <a:rPr spc="-15" dirty="0"/>
              <a:t>u</a:t>
            </a:r>
            <a:r>
              <a:rPr dirty="0"/>
              <a:t>m</a:t>
            </a:r>
            <a:r>
              <a:rPr spc="-15" dirty="0"/>
              <a:t>e</a:t>
            </a:r>
            <a:r>
              <a:rPr spc="5" dirty="0"/>
              <a:t>n</a:t>
            </a:r>
            <a:r>
              <a:rPr spc="-5" dirty="0"/>
              <a:t>t</a:t>
            </a:r>
            <a:r>
              <a:rPr spc="-15" dirty="0"/>
              <a:t> </a:t>
            </a:r>
            <a:r>
              <a:rPr spc="5" dirty="0"/>
              <a:t>i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-10" dirty="0"/>
              <a:t>C</a:t>
            </a:r>
            <a:r>
              <a:rPr spc="-15" dirty="0"/>
              <a:t>i</a:t>
            </a:r>
            <a:r>
              <a:rPr spc="0" dirty="0"/>
              <a:t>sc</a:t>
            </a:r>
            <a:r>
              <a:rPr spc="-5" dirty="0"/>
              <a:t>o</a:t>
            </a:r>
            <a:r>
              <a:rPr spc="-15" dirty="0"/>
              <a:t> P</a:t>
            </a:r>
            <a:r>
              <a:rPr spc="5" dirty="0"/>
              <a:t>u</a:t>
            </a:r>
            <a:r>
              <a:rPr spc="-15" dirty="0"/>
              <a:t>b</a:t>
            </a:r>
            <a:r>
              <a:rPr spc="5" dirty="0"/>
              <a:t>l</a:t>
            </a:r>
            <a:r>
              <a:rPr spc="-15" dirty="0"/>
              <a:t>i</a:t>
            </a:r>
            <a:r>
              <a:rPr spc="0" dirty="0"/>
              <a:t>c</a:t>
            </a:r>
            <a:r>
              <a:rPr spc="-5" dirty="0"/>
              <a:t>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P</a:t>
            </a:r>
            <a:r>
              <a:rPr spc="-40" dirty="0"/>
              <a:t>a</a:t>
            </a:r>
            <a:r>
              <a:rPr spc="5" dirty="0"/>
              <a:t>g</a:t>
            </a:r>
            <a:r>
              <a:rPr spc="-5" dirty="0"/>
              <a:t>e</a:t>
            </a:r>
            <a:r>
              <a:rPr spc="5" dirty="0"/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7</a:t>
            </a:fld>
            <a:r>
              <a:rPr b="1" spc="5" dirty="0">
                <a:latin typeface="Arial"/>
                <a:cs typeface="Arial"/>
              </a:rPr>
              <a:t> </a:t>
            </a:r>
            <a:r>
              <a:rPr spc="-40" dirty="0"/>
              <a:t>o</a:t>
            </a:r>
            <a:r>
              <a:rPr spc="-5" dirty="0"/>
              <a:t>f</a:t>
            </a:r>
            <a:r>
              <a:rPr spc="35" dirty="0"/>
              <a:t> </a:t>
            </a:r>
            <a:r>
              <a:rPr b="1" spc="5" dirty="0">
                <a:latin typeface="Arial"/>
                <a:cs typeface="Arial"/>
              </a:rPr>
              <a:t>28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0447" y="1581456"/>
            <a:ext cx="918844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3545" marR="5080" indent="-411480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10" dirty="0">
                <a:latin typeface="Courier New"/>
                <a:cs typeface="Courier New"/>
              </a:rPr>
              <a:t>y</a:t>
            </a:r>
            <a:r>
              <a:rPr sz="900" spc="-15" dirty="0">
                <a:latin typeface="Courier New"/>
                <a:cs typeface="Courier New"/>
              </a:rPr>
              <a:t>-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ID 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4756" y="1581456"/>
            <a:ext cx="30289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 marR="5080" indent="-70485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st 1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83345" y="1581456"/>
            <a:ext cx="57721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075" marR="5080" indent="-207010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ed </a:t>
            </a:r>
            <a:r>
              <a:rPr sz="900" spc="-15" dirty="0">
                <a:latin typeface="Courier New"/>
                <a:cs typeface="Courier New"/>
              </a:rPr>
              <a:t>no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06182" y="1581456"/>
            <a:ext cx="57721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075" marR="5080" indent="-207010">
              <a:lnSpc>
                <a:spcPct val="122200"/>
              </a:lnSpc>
            </a:pP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wn </a:t>
            </a:r>
            <a:r>
              <a:rPr sz="900" spc="-15" dirty="0">
                <a:latin typeface="Courier New"/>
                <a:cs typeface="Courier New"/>
              </a:rPr>
              <a:t>no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69177" y="1581456"/>
            <a:ext cx="918844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6535" marR="5080" indent="-204470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me B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se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100" y="1916651"/>
            <a:ext cx="6295390" cy="7164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ty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endParaRPr sz="900" dirty="0">
              <a:latin typeface="Courier New"/>
              <a:cs typeface="Courier New"/>
            </a:endParaRPr>
          </a:p>
          <a:p>
            <a:pPr marL="609600" marR="1148715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(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)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f</a:t>
            </a:r>
            <a:r>
              <a:rPr sz="900" spc="5" dirty="0">
                <a:latin typeface="Courier New"/>
                <a:cs typeface="Courier New"/>
              </a:rPr>
              <a:t>ace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ss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.1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k</a:t>
            </a:r>
            <a:r>
              <a:rPr sz="900" spc="5" dirty="0">
                <a:latin typeface="Courier New"/>
                <a:cs typeface="Courier New"/>
              </a:rPr>
              <a:t>up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w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rk</a:t>
            </a:r>
            <a:endParaRPr sz="900" dirty="0">
              <a:latin typeface="Courier New"/>
              <a:cs typeface="Courier New"/>
            </a:endParaRPr>
          </a:p>
          <a:p>
            <a:pPr marL="609600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v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d,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lo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0,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40,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W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4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it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5</a:t>
            </a:r>
            <a:endParaRPr sz="900" dirty="0">
              <a:latin typeface="Courier New"/>
              <a:cs typeface="Courier New"/>
            </a:endParaRPr>
          </a:p>
          <a:p>
            <a:pPr marL="746760" marR="4098925" algn="ctr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10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40 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lo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ue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01</a:t>
            </a:r>
            <a:endParaRPr sz="900" dirty="0">
              <a:latin typeface="Courier New"/>
              <a:cs typeface="Courier New"/>
            </a:endParaRPr>
          </a:p>
          <a:p>
            <a:pPr marL="609600" marR="3275965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k</a:t>
            </a:r>
            <a:r>
              <a:rPr sz="900" spc="5" dirty="0">
                <a:latin typeface="Courier New"/>
                <a:cs typeface="Courier New"/>
              </a:rPr>
              <a:t>-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ng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(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S) 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co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SF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ed I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ed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ex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q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th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(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)</a:t>
            </a:r>
            <a:r>
              <a:rPr sz="900" spc="5" dirty="0">
                <a:latin typeface="Courier New"/>
                <a:cs typeface="Courier New"/>
              </a:rPr>
              <a:t>/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x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(</a:t>
            </a:r>
            <a:r>
              <a:rPr sz="900" spc="-15" dirty="0">
                <a:latin typeface="Courier New"/>
                <a:cs typeface="Courier New"/>
              </a:rPr>
              <a:t>0)</a:t>
            </a:r>
            <a:endParaRPr sz="900" dirty="0">
              <a:latin typeface="Courier New"/>
              <a:cs typeface="Courier New"/>
            </a:endParaRPr>
          </a:p>
          <a:p>
            <a:pPr marL="609600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an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x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endParaRPr sz="900" dirty="0">
              <a:latin typeface="Courier New"/>
              <a:cs typeface="Courier New"/>
            </a:endParaRPr>
          </a:p>
          <a:p>
            <a:pPr marL="609600" marR="2316480" algn="just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an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c,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um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ec 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j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nt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(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)</a:t>
            </a:r>
            <a:endParaRPr sz="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5" dirty="0">
                <a:latin typeface="Arial"/>
                <a:cs typeface="Arial"/>
              </a:rPr>
              <a:t>S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p </a:t>
            </a:r>
            <a:r>
              <a:rPr sz="1100" b="1" spc="-15" dirty="0">
                <a:latin typeface="Arial"/>
                <a:cs typeface="Arial"/>
              </a:rPr>
              <a:t>7</a:t>
            </a:r>
            <a:r>
              <a:rPr sz="1100" b="1" dirty="0">
                <a:latin typeface="Arial"/>
                <a:cs typeface="Arial"/>
              </a:rPr>
              <a:t>:  </a:t>
            </a:r>
            <a:r>
              <a:rPr sz="1100" b="1" spc="80" dirty="0">
                <a:latin typeface="Arial"/>
                <a:cs typeface="Arial"/>
              </a:rPr>
              <a:t> </a:t>
            </a:r>
            <a:r>
              <a:rPr sz="1100" b="1" spc="5" dirty="0">
                <a:latin typeface="Arial"/>
                <a:cs typeface="Arial"/>
              </a:rPr>
              <a:t>V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r</a:t>
            </a:r>
            <a:r>
              <a:rPr sz="1100" b="1" spc="-20" dirty="0">
                <a:latin typeface="Arial"/>
                <a:cs typeface="Arial"/>
              </a:rPr>
              <a:t>i</a:t>
            </a:r>
            <a:r>
              <a:rPr sz="1100" b="1" spc="-10" dirty="0">
                <a:latin typeface="Arial"/>
                <a:cs typeface="Arial"/>
              </a:rPr>
              <a:t>f</a:t>
            </a:r>
            <a:r>
              <a:rPr sz="1100" b="1" dirty="0">
                <a:latin typeface="Arial"/>
                <a:cs typeface="Arial"/>
              </a:rPr>
              <a:t>y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spc="-5" dirty="0">
                <a:latin typeface="Arial"/>
                <a:cs typeface="Arial"/>
              </a:rPr>
              <a:t>nd</a:t>
            </a:r>
            <a:r>
              <a:rPr sz="1100" b="1" spc="-10" dirty="0">
                <a:latin typeface="Arial"/>
                <a:cs typeface="Arial"/>
              </a:rPr>
              <a:t>-t</a:t>
            </a:r>
            <a:r>
              <a:rPr sz="1100" b="1" spc="-5" dirty="0">
                <a:latin typeface="Arial"/>
                <a:cs typeface="Arial"/>
              </a:rPr>
              <a:t>o</a:t>
            </a:r>
            <a:r>
              <a:rPr sz="1100" b="1" spc="-10" dirty="0">
                <a:latin typeface="Arial"/>
                <a:cs typeface="Arial"/>
              </a:rPr>
              <a:t>-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spc="-5" dirty="0">
                <a:latin typeface="Arial"/>
                <a:cs typeface="Arial"/>
              </a:rPr>
              <a:t>n</a:t>
            </a:r>
            <a:r>
              <a:rPr sz="1100" b="1" dirty="0">
                <a:latin typeface="Arial"/>
                <a:cs typeface="Arial"/>
              </a:rPr>
              <a:t>d </a:t>
            </a:r>
            <a:r>
              <a:rPr sz="1100" b="1" spc="10" dirty="0">
                <a:latin typeface="Arial"/>
                <a:cs typeface="Arial"/>
              </a:rPr>
              <a:t>c</a:t>
            </a:r>
            <a:r>
              <a:rPr sz="1100" b="1" spc="-5" dirty="0">
                <a:latin typeface="Arial"/>
                <a:cs typeface="Arial"/>
              </a:rPr>
              <a:t>on</a:t>
            </a:r>
            <a:r>
              <a:rPr sz="1100" b="1" spc="-30" dirty="0">
                <a:latin typeface="Arial"/>
                <a:cs typeface="Arial"/>
              </a:rPr>
              <a:t>n</a:t>
            </a:r>
            <a:r>
              <a:rPr sz="1100" b="1" spc="10" dirty="0">
                <a:latin typeface="Arial"/>
                <a:cs typeface="Arial"/>
              </a:rPr>
              <a:t>ec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spc="-20" dirty="0">
                <a:latin typeface="Arial"/>
                <a:cs typeface="Arial"/>
              </a:rPr>
              <a:t>i</a:t>
            </a:r>
            <a:r>
              <a:rPr sz="1100" b="1" spc="-15" dirty="0">
                <a:latin typeface="Arial"/>
                <a:cs typeface="Arial"/>
              </a:rPr>
              <a:t>v</a:t>
            </a:r>
            <a:r>
              <a:rPr sz="1100" b="1" spc="-20" dirty="0">
                <a:latin typeface="Arial"/>
                <a:cs typeface="Arial"/>
              </a:rPr>
              <a:t>i</a:t>
            </a:r>
            <a:r>
              <a:rPr sz="1100" b="1" spc="15" dirty="0">
                <a:latin typeface="Arial"/>
                <a:cs typeface="Arial"/>
              </a:rPr>
              <a:t>t</a:t>
            </a:r>
            <a:r>
              <a:rPr sz="1100" b="1" spc="-15" dirty="0">
                <a:latin typeface="Arial"/>
                <a:cs typeface="Arial"/>
              </a:rPr>
              <a:t>y</a:t>
            </a:r>
            <a:r>
              <a:rPr sz="1100" b="1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720"/>
              </a:spcBef>
            </a:pP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ch </a:t>
            </a:r>
            <a:r>
              <a:rPr sz="1000" spc="-5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C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hou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b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ab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-35" dirty="0">
                <a:latin typeface="Arial"/>
                <a:cs typeface="Arial"/>
              </a:rPr>
              <a:t>p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he</a:t>
            </a:r>
            <a:r>
              <a:rPr sz="1000" dirty="0">
                <a:latin typeface="Arial"/>
                <a:cs typeface="Arial"/>
              </a:rPr>
              <a:t>r </a:t>
            </a:r>
            <a:r>
              <a:rPr sz="1000" spc="-5" dirty="0">
                <a:latin typeface="Arial"/>
                <a:cs typeface="Arial"/>
              </a:rPr>
              <a:t>P</a:t>
            </a:r>
            <a:r>
              <a:rPr sz="1000" spc="-10" dirty="0">
                <a:latin typeface="Arial"/>
                <a:cs typeface="Arial"/>
              </a:rPr>
              <a:t>C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po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og</a:t>
            </a:r>
            <a:r>
              <a:rPr sz="1000" dirty="0">
                <a:latin typeface="Arial"/>
                <a:cs typeface="Arial"/>
              </a:rPr>
              <a:t>y.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-35" dirty="0">
                <a:latin typeface="Arial"/>
                <a:cs typeface="Arial"/>
              </a:rPr>
              <a:t>b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hoo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y</a:t>
            </a:r>
            <a:r>
              <a:rPr sz="1000" dirty="0">
                <a:latin typeface="Arial"/>
                <a:cs typeface="Arial"/>
              </a:rPr>
              <a:t>.</a:t>
            </a:r>
          </a:p>
          <a:p>
            <a:pPr marL="241300">
              <a:lnSpc>
                <a:spcPct val="100000"/>
              </a:lnSpc>
              <a:spcBef>
                <a:spcPts val="550"/>
              </a:spcBef>
            </a:pPr>
            <a:r>
              <a:rPr sz="1000" b="1" spc="-10" dirty="0">
                <a:latin typeface="Arial"/>
                <a:cs typeface="Arial"/>
              </a:rPr>
              <a:t>N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ry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ab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l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</a:t>
            </a:r>
            <a:r>
              <a:rPr sz="1000" spc="-10" dirty="0">
                <a:latin typeface="Arial"/>
                <a:cs typeface="Arial"/>
              </a:rPr>
              <a:t>be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ee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5" dirty="0">
                <a:latin typeface="Arial"/>
                <a:cs typeface="Arial"/>
              </a:rPr>
              <a:t>P</a:t>
            </a:r>
            <a:r>
              <a:rPr sz="1000" spc="-10" dirty="0">
                <a:latin typeface="Arial"/>
                <a:cs typeface="Arial"/>
              </a:rPr>
              <a:t>C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697865" algn="l"/>
              </a:tabLst>
            </a:pP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20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3</a:t>
            </a:r>
            <a:r>
              <a:rPr sz="1400" b="1" spc="-5" dirty="0">
                <a:latin typeface="Arial"/>
                <a:cs typeface="Arial"/>
              </a:rPr>
              <a:t>:</a:t>
            </a:r>
            <a:r>
              <a:rPr sz="1400" b="1" dirty="0">
                <a:latin typeface="Arial"/>
                <a:cs typeface="Arial"/>
              </a:rPr>
              <a:t>	</a:t>
            </a:r>
            <a:r>
              <a:rPr sz="1400" b="1" spc="-15" dirty="0">
                <a:latin typeface="Arial"/>
                <a:cs typeface="Arial"/>
              </a:rPr>
              <a:t>C</a:t>
            </a:r>
            <a:r>
              <a:rPr sz="1400" b="1" spc="-25" dirty="0">
                <a:latin typeface="Arial"/>
                <a:cs typeface="Arial"/>
              </a:rPr>
              <a:t>h</a:t>
            </a:r>
            <a:r>
              <a:rPr sz="1400" b="1" spc="0" dirty="0">
                <a:latin typeface="Arial"/>
                <a:cs typeface="Arial"/>
              </a:rPr>
              <a:t>a</a:t>
            </a:r>
            <a:r>
              <a:rPr sz="1400" b="1" spc="-25" dirty="0">
                <a:latin typeface="Arial"/>
                <a:cs typeface="Arial"/>
              </a:rPr>
              <a:t>n</a:t>
            </a:r>
            <a:r>
              <a:rPr sz="1400" b="1" dirty="0">
                <a:latin typeface="Arial"/>
                <a:cs typeface="Arial"/>
              </a:rPr>
              <a:t>g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R</a:t>
            </a:r>
            <a:r>
              <a:rPr sz="1400" b="1" spc="-25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u</a:t>
            </a:r>
            <a:r>
              <a:rPr sz="1400" b="1" spc="-20" dirty="0">
                <a:latin typeface="Arial"/>
                <a:cs typeface="Arial"/>
              </a:rPr>
              <a:t>te</a:t>
            </a:r>
            <a:r>
              <a:rPr sz="1400" b="1" spc="-10" dirty="0">
                <a:latin typeface="Arial"/>
                <a:cs typeface="Arial"/>
              </a:rPr>
              <a:t>r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I</a:t>
            </a:r>
            <a:r>
              <a:rPr sz="1400" b="1" spc="-15" dirty="0">
                <a:latin typeface="Arial"/>
                <a:cs typeface="Arial"/>
              </a:rPr>
              <a:t>D</a:t>
            </a:r>
            <a:r>
              <a:rPr sz="1400" b="1" spc="20" dirty="0">
                <a:latin typeface="Arial"/>
                <a:cs typeface="Arial"/>
              </a:rPr>
              <a:t> </a:t>
            </a:r>
            <a:r>
              <a:rPr sz="1400" b="1" spc="-40" dirty="0">
                <a:latin typeface="Arial"/>
                <a:cs typeface="Arial"/>
              </a:rPr>
              <a:t>A</a:t>
            </a:r>
            <a:r>
              <a:rPr sz="1400" b="1" spc="0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s</a:t>
            </a:r>
            <a:r>
              <a:rPr sz="1400" b="1" spc="10" dirty="0">
                <a:latin typeface="Arial"/>
                <a:cs typeface="Arial"/>
              </a:rPr>
              <a:t>i</a:t>
            </a:r>
            <a:r>
              <a:rPr sz="1400" b="1" spc="-25" dirty="0">
                <a:latin typeface="Arial"/>
                <a:cs typeface="Arial"/>
              </a:rPr>
              <a:t>gn</a:t>
            </a:r>
            <a:r>
              <a:rPr sz="1400" b="1" spc="-5" dirty="0">
                <a:latin typeface="Arial"/>
                <a:cs typeface="Arial"/>
              </a:rPr>
              <a:t>m</a:t>
            </a:r>
            <a:r>
              <a:rPr sz="1400" b="1" spc="0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15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s</a:t>
            </a:r>
            <a:endParaRPr sz="1400" dirty="0">
              <a:latin typeface="Arial"/>
              <a:cs typeface="Arial"/>
            </a:endParaRPr>
          </a:p>
          <a:p>
            <a:pPr marL="241300" marR="5080">
              <a:lnSpc>
                <a:spcPts val="1180"/>
              </a:lnSpc>
              <a:spcBef>
                <a:spcPts val="815"/>
              </a:spcBef>
            </a:pP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-10" dirty="0">
                <a:latin typeface="Arial"/>
                <a:cs typeface="Arial"/>
              </a:rPr>
              <a:t>un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que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den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r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35" dirty="0">
                <a:latin typeface="Arial"/>
                <a:cs typeface="Arial"/>
              </a:rPr>
              <a:t>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25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35" dirty="0">
                <a:latin typeface="Arial"/>
                <a:cs typeface="Arial"/>
              </a:rPr>
              <a:t>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 C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co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on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ys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h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eden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e:</a:t>
            </a:r>
            <a:endParaRPr sz="1000" dirty="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490"/>
              </a:spcBef>
              <a:buFont typeface="Arial"/>
              <a:buAutoNum type="arabicParenR"/>
              <a:tabLst>
                <a:tab pos="699135" algn="l"/>
              </a:tabLst>
            </a:pPr>
            <a:r>
              <a:rPr sz="1000" spc="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P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add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on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h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25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spc="5" dirty="0">
                <a:latin typeface="Arial"/>
                <a:cs typeface="Arial"/>
              </a:rPr>
              <a:t>u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-10" dirty="0">
                <a:latin typeface="Arial"/>
                <a:cs typeface="Arial"/>
              </a:rPr>
              <a:t>er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d</a:t>
            </a:r>
            <a:r>
              <a:rPr sz="1000" b="1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mm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nd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ent</a:t>
            </a:r>
            <a:endParaRPr sz="1000" dirty="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550"/>
              </a:spcBef>
              <a:buFont typeface="Arial"/>
              <a:buAutoNum type="arabicParenR"/>
              <a:tabLst>
                <a:tab pos="699135" algn="l"/>
              </a:tabLst>
            </a:pP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ghe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P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add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’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oopba</a:t>
            </a:r>
            <a:r>
              <a:rPr sz="1000" dirty="0">
                <a:latin typeface="Arial"/>
                <a:cs typeface="Arial"/>
              </a:rPr>
              <a:t>ck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add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15" dirty="0">
                <a:latin typeface="Arial"/>
                <a:cs typeface="Arial"/>
              </a:rPr>
              <a:t>e</a:t>
            </a:r>
            <a:r>
              <a:rPr sz="1000" spc="-3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ent</a:t>
            </a:r>
            <a:endParaRPr sz="1000" dirty="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550"/>
              </a:spcBef>
              <a:buFont typeface="Arial"/>
              <a:buAutoNum type="arabicParenR"/>
              <a:tabLst>
                <a:tab pos="699135" algn="l"/>
              </a:tabLst>
            </a:pP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ghe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i</a:t>
            </a:r>
            <a:r>
              <a:rPr sz="1000" spc="45" dirty="0">
                <a:latin typeface="Arial"/>
                <a:cs typeface="Arial"/>
              </a:rPr>
              <a:t>v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P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add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y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’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ph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l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es</a:t>
            </a:r>
            <a:endParaRPr sz="1000" dirty="0">
              <a:latin typeface="Arial"/>
              <a:cs typeface="Arial"/>
            </a:endParaRPr>
          </a:p>
          <a:p>
            <a:pPr marL="241300" marR="140970">
              <a:lnSpc>
                <a:spcPts val="1150"/>
              </a:lnSpc>
              <a:spcBef>
                <a:spcPts val="630"/>
              </a:spcBef>
            </a:pPr>
            <a:r>
              <a:rPr sz="1000" spc="-5" dirty="0">
                <a:latin typeface="Arial"/>
                <a:cs typeface="Arial"/>
              </a:rPr>
              <a:t>B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au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o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oopba</a:t>
            </a:r>
            <a:r>
              <a:rPr sz="1000" dirty="0">
                <a:latin typeface="Arial"/>
                <a:cs typeface="Arial"/>
              </a:rPr>
              <a:t>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45" dirty="0">
                <a:latin typeface="Arial"/>
                <a:cs typeface="Arial"/>
              </a:rPr>
              <a:t>v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bee</a:t>
            </a:r>
            <a:r>
              <a:rPr sz="1000" dirty="0">
                <a:latin typeface="Arial"/>
                <a:cs typeface="Arial"/>
              </a:rPr>
              <a:t>n 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35" dirty="0">
                <a:latin typeface="Arial"/>
                <a:cs typeface="Arial"/>
              </a:rPr>
              <a:t>n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e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or ea</a:t>
            </a:r>
            <a:r>
              <a:rPr sz="1000" dirty="0">
                <a:latin typeface="Arial"/>
                <a:cs typeface="Arial"/>
              </a:rPr>
              <a:t>ch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b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35" dirty="0">
                <a:latin typeface="Arial"/>
                <a:cs typeface="Arial"/>
              </a:rPr>
              <a:t>h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ghe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P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add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i</a:t>
            </a:r>
            <a:r>
              <a:rPr sz="1000" spc="45" dirty="0">
                <a:latin typeface="Arial"/>
                <a:cs typeface="Arial"/>
              </a:rPr>
              <a:t>v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e.</a:t>
            </a:r>
            <a:endParaRPr sz="1000" dirty="0">
              <a:latin typeface="Arial"/>
              <a:cs typeface="Arial"/>
            </a:endParaRPr>
          </a:p>
          <a:p>
            <a:pPr marL="241300">
              <a:lnSpc>
                <a:spcPts val="1175"/>
              </a:lnSpc>
              <a:spcBef>
                <a:spcPts val="520"/>
              </a:spcBef>
            </a:pPr>
            <a:r>
              <a:rPr sz="1000" spc="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5" dirty="0">
                <a:latin typeface="Arial"/>
                <a:cs typeface="Arial"/>
              </a:rPr>
              <a:t>P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rt</a:t>
            </a:r>
            <a:r>
              <a:rPr sz="1000" spc="-10" dirty="0">
                <a:latin typeface="Arial"/>
                <a:cs typeface="Arial"/>
              </a:rPr>
              <a:t> 3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u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l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hang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25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gn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oopba</a:t>
            </a:r>
            <a:r>
              <a:rPr sz="1000" dirty="0">
                <a:latin typeface="Arial"/>
                <a:cs typeface="Arial"/>
              </a:rPr>
              <a:t>ck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add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15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Y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u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il</a:t>
            </a:r>
            <a:r>
              <a:rPr sz="1000" dirty="0">
                <a:latin typeface="Arial"/>
                <a:cs typeface="Arial"/>
              </a:rPr>
              <a:t>l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he</a:t>
            </a:r>
            <a:endParaRPr sz="1000" dirty="0">
              <a:latin typeface="Arial"/>
              <a:cs typeface="Arial"/>
            </a:endParaRPr>
          </a:p>
          <a:p>
            <a:pPr marL="241300">
              <a:lnSpc>
                <a:spcPts val="1175"/>
              </a:lnSpc>
            </a:pP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5" dirty="0">
                <a:latin typeface="Arial"/>
                <a:cs typeface="Arial"/>
              </a:rPr>
              <a:t>ou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-10" dirty="0">
                <a:latin typeface="Arial"/>
                <a:cs typeface="Arial"/>
              </a:rPr>
              <a:t>er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d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hang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D.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5" dirty="0">
                <a:latin typeface="Arial"/>
                <a:cs typeface="Arial"/>
              </a:rPr>
              <a:t>S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p </a:t>
            </a:r>
            <a:r>
              <a:rPr sz="1100" b="1" spc="-15" dirty="0">
                <a:latin typeface="Arial"/>
                <a:cs typeface="Arial"/>
              </a:rPr>
              <a:t>1</a:t>
            </a:r>
            <a:r>
              <a:rPr sz="1100" b="1" dirty="0">
                <a:latin typeface="Arial"/>
                <a:cs typeface="Arial"/>
              </a:rPr>
              <a:t>:  </a:t>
            </a:r>
            <a:r>
              <a:rPr sz="1100" b="1" spc="8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Ch</a:t>
            </a:r>
            <a:r>
              <a:rPr sz="1100" b="1" spc="10" dirty="0">
                <a:latin typeface="Arial"/>
                <a:cs typeface="Arial"/>
              </a:rPr>
              <a:t>a</a:t>
            </a:r>
            <a:r>
              <a:rPr sz="1100" b="1" spc="-5" dirty="0">
                <a:latin typeface="Arial"/>
                <a:cs typeface="Arial"/>
              </a:rPr>
              <a:t>ng</a:t>
            </a:r>
            <a:r>
              <a:rPr sz="1100" b="1" dirty="0">
                <a:latin typeface="Arial"/>
                <a:cs typeface="Arial"/>
              </a:rPr>
              <a:t>e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r</a:t>
            </a:r>
            <a:r>
              <a:rPr sz="1100" b="1" spc="-5" dirty="0">
                <a:latin typeface="Arial"/>
                <a:cs typeface="Arial"/>
              </a:rPr>
              <a:t>ou</a:t>
            </a:r>
            <a:r>
              <a:rPr sz="1100" b="1" spc="-35" dirty="0">
                <a:latin typeface="Arial"/>
                <a:cs typeface="Arial"/>
              </a:rPr>
              <a:t>t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r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I</a:t>
            </a:r>
            <a:r>
              <a:rPr sz="1100" b="1" spc="-5" dirty="0">
                <a:latin typeface="Arial"/>
                <a:cs typeface="Arial"/>
              </a:rPr>
              <a:t>D</a:t>
            </a:r>
            <a:r>
              <a:rPr sz="1100" b="1" dirty="0">
                <a:latin typeface="Arial"/>
                <a:cs typeface="Arial"/>
              </a:rPr>
              <a:t>s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u</a:t>
            </a:r>
            <a:r>
              <a:rPr sz="1100" b="1" spc="-15" dirty="0">
                <a:latin typeface="Arial"/>
                <a:cs typeface="Arial"/>
              </a:rPr>
              <a:t>s</a:t>
            </a:r>
            <a:r>
              <a:rPr sz="1100" b="1" spc="-20" dirty="0">
                <a:latin typeface="Arial"/>
                <a:cs typeface="Arial"/>
              </a:rPr>
              <a:t>i</a:t>
            </a:r>
            <a:r>
              <a:rPr sz="1100" b="1" spc="-5" dirty="0">
                <a:latin typeface="Arial"/>
                <a:cs typeface="Arial"/>
              </a:rPr>
              <a:t>n</a:t>
            </a:r>
            <a:r>
              <a:rPr sz="1100" b="1" dirty="0">
                <a:latin typeface="Arial"/>
                <a:cs typeface="Arial"/>
              </a:rPr>
              <a:t>g</a:t>
            </a:r>
            <a:r>
              <a:rPr sz="1100" b="1" spc="25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l</a:t>
            </a:r>
            <a:r>
              <a:rPr sz="1100" b="1" spc="-5" dirty="0">
                <a:latin typeface="Arial"/>
                <a:cs typeface="Arial"/>
              </a:rPr>
              <a:t>oopb</a:t>
            </a:r>
            <a:r>
              <a:rPr sz="1100" b="1" spc="10" dirty="0">
                <a:latin typeface="Arial"/>
                <a:cs typeface="Arial"/>
              </a:rPr>
              <a:t>ac</a:t>
            </a:r>
            <a:r>
              <a:rPr sz="1100" b="1" dirty="0">
                <a:latin typeface="Arial"/>
                <a:cs typeface="Arial"/>
              </a:rPr>
              <a:t>k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spc="10" dirty="0">
                <a:latin typeface="Arial"/>
                <a:cs typeface="Arial"/>
              </a:rPr>
              <a:t>a</a:t>
            </a:r>
            <a:r>
              <a:rPr sz="1100" b="1" spc="-5" dirty="0">
                <a:latin typeface="Arial"/>
                <a:cs typeface="Arial"/>
              </a:rPr>
              <a:t>dd</a:t>
            </a:r>
            <a:r>
              <a:rPr sz="1100" b="1" dirty="0">
                <a:latin typeface="Arial"/>
                <a:cs typeface="Arial"/>
              </a:rPr>
              <a:t>r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spc="-15" dirty="0">
                <a:latin typeface="Arial"/>
                <a:cs typeface="Arial"/>
              </a:rPr>
              <a:t>ss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spc="-15" dirty="0">
                <a:latin typeface="Arial"/>
                <a:cs typeface="Arial"/>
              </a:rPr>
              <a:t>s</a:t>
            </a:r>
            <a:r>
              <a:rPr sz="1100" b="1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725"/>
              </a:spcBef>
              <a:buFont typeface="Arial"/>
              <a:buAutoNum type="alphaLcPeriod"/>
              <a:tabLst>
                <a:tab pos="469900" algn="l"/>
              </a:tabLst>
            </a:pPr>
            <a:r>
              <a:rPr sz="1000" spc="-5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P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add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oopba</a:t>
            </a:r>
            <a:r>
              <a:rPr sz="1000" dirty="0">
                <a:latin typeface="Arial"/>
                <a:cs typeface="Arial"/>
              </a:rPr>
              <a:t>ck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0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spc="-35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.</a:t>
            </a:r>
          </a:p>
          <a:p>
            <a:pPr marL="469265">
              <a:lnSpc>
                <a:spcPct val="100000"/>
              </a:lnSpc>
              <a:spcBef>
                <a:spcPts val="455"/>
              </a:spcBef>
            </a:pPr>
            <a:r>
              <a:rPr sz="1000" spc="-5" dirty="0">
                <a:latin typeface="Courier New"/>
                <a:cs typeface="Courier New"/>
              </a:rPr>
              <a:t>R1(config)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interfac</a:t>
            </a:r>
            <a:r>
              <a:rPr sz="1000" b="1" dirty="0">
                <a:latin typeface="Courier New"/>
                <a:cs typeface="Courier New"/>
              </a:rPr>
              <a:t>e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lo</a:t>
            </a:r>
            <a:r>
              <a:rPr sz="1000" b="1" dirty="0">
                <a:latin typeface="Courier New"/>
                <a:cs typeface="Courier New"/>
              </a:rPr>
              <a:t>0</a:t>
            </a:r>
            <a:endParaRPr sz="1000" dirty="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ourier New"/>
                <a:cs typeface="Courier New"/>
              </a:rPr>
              <a:t>R1(config-if)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</a:t>
            </a:r>
            <a:r>
              <a:rPr sz="1000" b="1" dirty="0">
                <a:latin typeface="Courier New"/>
                <a:cs typeface="Courier New"/>
              </a:rPr>
              <a:t>p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addres</a:t>
            </a:r>
            <a:r>
              <a:rPr sz="1000" b="1" dirty="0">
                <a:latin typeface="Courier New"/>
                <a:cs typeface="Courier New"/>
              </a:rPr>
              <a:t>s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1.1.1.</a:t>
            </a:r>
            <a:r>
              <a:rPr sz="1000" b="1" dirty="0">
                <a:latin typeface="Courier New"/>
                <a:cs typeface="Courier New"/>
              </a:rPr>
              <a:t>1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255.255.255.255</a:t>
            </a:r>
            <a:endParaRPr sz="1000" dirty="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240"/>
              </a:spcBef>
            </a:pPr>
            <a:r>
              <a:rPr sz="1000" spc="-5" dirty="0">
                <a:latin typeface="Courier New"/>
                <a:cs typeface="Courier New"/>
              </a:rPr>
              <a:t>R1(config-if)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end</a:t>
            </a:r>
            <a:endParaRPr sz="1000" dirty="0">
              <a:latin typeface="Courier New"/>
              <a:cs typeface="Courier New"/>
            </a:endParaRPr>
          </a:p>
          <a:p>
            <a:pPr marL="469265" marR="53340" indent="-228600">
              <a:lnSpc>
                <a:spcPts val="1150"/>
              </a:lnSpc>
              <a:spcBef>
                <a:spcPts val="705"/>
              </a:spcBef>
              <a:buFont typeface="Arial"/>
              <a:buAutoNum type="alphaLcPeriod" startAt="2"/>
              <a:tabLst>
                <a:tab pos="469900" algn="l"/>
              </a:tabLst>
            </a:pPr>
            <a:r>
              <a:rPr sz="1000" spc="-5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P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add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15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-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oopba</a:t>
            </a:r>
            <a:r>
              <a:rPr sz="1000" dirty="0">
                <a:latin typeface="Arial"/>
                <a:cs typeface="Arial"/>
              </a:rPr>
              <a:t>ck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0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2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R3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P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add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2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2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2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2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3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2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3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3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3</a:t>
            </a:r>
            <a:r>
              <a:rPr sz="1000" spc="5" dirty="0">
                <a:latin typeface="Arial"/>
                <a:cs typeface="Arial"/>
              </a:rPr>
              <a:t>.</a:t>
            </a:r>
            <a:r>
              <a:rPr sz="1000" spc="-35" dirty="0">
                <a:latin typeface="Arial"/>
                <a:cs typeface="Arial"/>
              </a:rPr>
              <a:t>3</a:t>
            </a:r>
            <a:r>
              <a:rPr sz="1000" spc="5" dirty="0">
                <a:latin typeface="Arial"/>
                <a:cs typeface="Arial"/>
              </a:rPr>
              <a:t>/</a:t>
            </a:r>
            <a:r>
              <a:rPr sz="1000" spc="-10" dirty="0">
                <a:latin typeface="Arial"/>
                <a:cs typeface="Arial"/>
              </a:rPr>
              <a:t>3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or R3.</a:t>
            </a:r>
            <a:endParaRPr sz="1000" dirty="0">
              <a:latin typeface="Arial"/>
              <a:cs typeface="Arial"/>
            </a:endParaRPr>
          </a:p>
          <a:p>
            <a:pPr marL="469265" indent="-228600">
              <a:lnSpc>
                <a:spcPct val="100000"/>
              </a:lnSpc>
              <a:spcBef>
                <a:spcPts val="520"/>
              </a:spcBef>
              <a:buFont typeface="Arial"/>
              <a:buAutoNum type="alphaLcPeriod" startAt="2"/>
              <a:tabLst>
                <a:tab pos="469900" algn="l"/>
              </a:tabLst>
            </a:pP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45" dirty="0">
                <a:latin typeface="Arial"/>
                <a:cs typeface="Arial"/>
              </a:rPr>
              <a:t>v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r</a:t>
            </a:r>
            <a:r>
              <a:rPr sz="1000" spc="-10" dirty="0">
                <a:latin typeface="Arial"/>
                <a:cs typeface="Arial"/>
              </a:rPr>
              <a:t>unn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35" dirty="0">
                <a:latin typeface="Arial"/>
                <a:cs typeface="Arial"/>
              </a:rPr>
              <a:t>n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s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p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35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gu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al</a:t>
            </a:r>
            <a:r>
              <a:rPr sz="1000" dirty="0">
                <a:latin typeface="Arial"/>
                <a:cs typeface="Arial"/>
              </a:rPr>
              <a:t>l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e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3208" y="3038855"/>
            <a:ext cx="1164590" cy="128270"/>
          </a:xfrm>
          <a:custGeom>
            <a:avLst/>
            <a:gdLst/>
            <a:ahLst/>
            <a:cxnLst/>
            <a:rect l="l" t="t" r="r" b="b"/>
            <a:pathLst>
              <a:path w="1164589" h="128269">
                <a:moveTo>
                  <a:pt x="0" y="128016"/>
                </a:moveTo>
                <a:lnTo>
                  <a:pt x="1164336" y="128016"/>
                </a:lnTo>
                <a:lnTo>
                  <a:pt x="1164336" y="0"/>
                </a:lnTo>
                <a:lnTo>
                  <a:pt x="0" y="0"/>
                </a:lnTo>
                <a:lnTo>
                  <a:pt x="0" y="12801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3100" y="499262"/>
            <a:ext cx="6244590" cy="3851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b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20" dirty="0">
                <a:latin typeface="Arial"/>
                <a:cs typeface="Arial"/>
              </a:rPr>
              <a:t>ig</a:t>
            </a:r>
            <a:r>
              <a:rPr sz="1000" b="1" spc="5" dirty="0">
                <a:latin typeface="Arial"/>
                <a:cs typeface="Arial"/>
              </a:rPr>
              <a:t>u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spc="-20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g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Bas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c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spc="-20" dirty="0">
                <a:latin typeface="Arial"/>
                <a:cs typeface="Arial"/>
              </a:rPr>
              <a:t>g</a:t>
            </a: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35" dirty="0">
                <a:latin typeface="Arial"/>
                <a:cs typeface="Arial"/>
              </a:rPr>
              <a:t>A</a:t>
            </a:r>
            <a:r>
              <a:rPr sz="1000" b="1" spc="-10" dirty="0">
                <a:latin typeface="Arial"/>
                <a:cs typeface="Arial"/>
              </a:rPr>
              <a:t>re</a:t>
            </a:r>
            <a:r>
              <a:rPr sz="1000" b="1" dirty="0">
                <a:latin typeface="Arial"/>
                <a:cs typeface="Arial"/>
              </a:rPr>
              <a:t>a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5" dirty="0">
                <a:latin typeface="Arial"/>
                <a:cs typeface="Arial"/>
              </a:rPr>
              <a:t>SP</a:t>
            </a:r>
            <a:r>
              <a:rPr sz="1000" b="1" spc="5" dirty="0">
                <a:latin typeface="Arial"/>
                <a:cs typeface="Arial"/>
              </a:rPr>
              <a:t>F</a:t>
            </a:r>
            <a:r>
              <a:rPr sz="1000" b="1" spc="-10" dirty="0">
                <a:latin typeface="Arial"/>
                <a:cs typeface="Arial"/>
              </a:rPr>
              <a:t>v2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800">
              <a:latin typeface="Times New Roman"/>
              <a:cs typeface="Times New Roman"/>
            </a:endParaRPr>
          </a:p>
          <a:p>
            <a:pPr marL="469900" indent="-228600">
              <a:lnSpc>
                <a:spcPts val="1175"/>
              </a:lnSpc>
              <a:buFont typeface="Arial"/>
              <a:buAutoNum type="alphaLcPeriod" startAt="4"/>
              <a:tabLst>
                <a:tab pos="469900" algn="l"/>
              </a:tabLst>
            </a:pPr>
            <a:r>
              <a:rPr sz="1000" spc="-5" dirty="0">
                <a:latin typeface="Arial"/>
                <a:cs typeface="Arial"/>
              </a:rPr>
              <a:t>Y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u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oa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de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oopba</a:t>
            </a:r>
            <a:r>
              <a:rPr sz="1000" dirty="0">
                <a:latin typeface="Arial"/>
                <a:cs typeface="Arial"/>
              </a:rPr>
              <a:t>ck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add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-10" dirty="0">
                <a:latin typeface="Arial"/>
                <a:cs typeface="Arial"/>
              </a:rPr>
              <a:t>re</a:t>
            </a:r>
            <a:r>
              <a:rPr sz="1000" b="1" spc="5" dirty="0">
                <a:latin typeface="Arial"/>
                <a:cs typeface="Arial"/>
              </a:rPr>
              <a:t>lo</a:t>
            </a:r>
            <a:r>
              <a:rPr sz="1000" b="1" spc="-10" dirty="0">
                <a:latin typeface="Arial"/>
                <a:cs typeface="Arial"/>
              </a:rPr>
              <a:t>ad</a:t>
            </a:r>
            <a:endParaRPr sz="1000">
              <a:latin typeface="Arial"/>
              <a:cs typeface="Arial"/>
            </a:endParaRPr>
          </a:p>
          <a:p>
            <a:pPr marL="469900">
              <a:lnSpc>
                <a:spcPts val="1175"/>
              </a:lnSpc>
            </a:pP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al</a:t>
            </a:r>
            <a:r>
              <a:rPr sz="1000" dirty="0">
                <a:latin typeface="Arial"/>
                <a:cs typeface="Arial"/>
              </a:rPr>
              <a:t>l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e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E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35" dirty="0">
                <a:latin typeface="Arial"/>
                <a:cs typeface="Arial"/>
              </a:rPr>
              <a:t>n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oad.</a:t>
            </a:r>
            <a:endParaRPr sz="1000">
              <a:latin typeface="Arial"/>
              <a:cs typeface="Arial"/>
            </a:endParaRPr>
          </a:p>
          <a:p>
            <a:pPr marL="469900" marR="5080" indent="-635">
              <a:lnSpc>
                <a:spcPts val="1150"/>
              </a:lnSpc>
              <a:spcBef>
                <a:spcPts val="630"/>
              </a:spcBef>
            </a:pPr>
            <a:r>
              <a:rPr sz="1000" b="1" spc="5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000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b="1" spc="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000" b="1" spc="-2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b="1" spc="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b="1" dirty="0">
                <a:solidFill>
                  <a:srgbClr val="FF0000"/>
                </a:solidFill>
                <a:latin typeface="Arial"/>
                <a:cs typeface="Arial"/>
              </a:rPr>
              <a:t>r </a:t>
            </a: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000" b="1" spc="-2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b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000" b="1" spc="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ea</a:t>
            </a:r>
            <a:r>
              <a:rPr sz="1000" b="1" dirty="0">
                <a:solidFill>
                  <a:srgbClr val="FF0000"/>
                </a:solidFill>
                <a:latin typeface="Arial"/>
                <a:cs typeface="Arial"/>
              </a:rPr>
              <a:t>r </a:t>
            </a:r>
            <a:r>
              <a:rPr sz="1000" b="1" spc="-2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000" b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000" b="1" spc="-2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000" b="1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000" b="1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b="1" spc="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000" b="1" spc="-3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b="1" spc="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b="1" spc="-10" dirty="0">
                <a:solidFill>
                  <a:srgbClr val="FF0000"/>
                </a:solidFill>
                <a:latin typeface="Arial"/>
                <a:cs typeface="Arial"/>
              </a:rPr>
              <a:t>ces</a:t>
            </a:r>
            <a:r>
              <a:rPr sz="10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0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000" spc="-3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000" spc="20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0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doe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0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e r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sz="1000" spc="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0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000" spc="1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000" spc="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0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000" spc="1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oopba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ck 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add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000" spc="-2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0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sz="1000" spc="1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oad</a:t>
            </a:r>
            <a:r>
              <a:rPr sz="1000" spc="1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g </a:t>
            </a:r>
            <a:r>
              <a:rPr sz="1000" spc="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e r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sz="1000" spc="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-3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000" spc="1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000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spc="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sz="1000" spc="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0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oopba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ck</a:t>
            </a:r>
            <a:r>
              <a:rPr sz="10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add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000" spc="-3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000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469900" marR="19685" indent="-228600">
              <a:lnSpc>
                <a:spcPts val="1150"/>
              </a:lnSpc>
              <a:spcBef>
                <a:spcPts val="600"/>
              </a:spcBef>
              <a:buFont typeface="Arial"/>
              <a:buAutoNum type="alphaLcPeriod" startAt="5"/>
              <a:tabLst>
                <a:tab pos="470534" algn="l"/>
              </a:tabLst>
            </a:pPr>
            <a:r>
              <a:rPr sz="1000" spc="-25" dirty="0">
                <a:latin typeface="Arial"/>
                <a:cs typeface="Arial"/>
              </a:rPr>
              <a:t>A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oa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h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dirty="0">
                <a:latin typeface="Arial"/>
                <a:cs typeface="Arial"/>
              </a:rPr>
              <a:t>w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p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p</a:t>
            </a:r>
            <a:r>
              <a:rPr sz="1000" b="1" spc="-35" dirty="0">
                <a:latin typeface="Arial"/>
                <a:cs typeface="Arial"/>
              </a:rPr>
              <a:t>r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35" dirty="0">
                <a:latin typeface="Arial"/>
                <a:cs typeface="Arial"/>
              </a:rPr>
              <a:t>c</a:t>
            </a:r>
            <a:r>
              <a:rPr sz="1000" b="1" spc="5" dirty="0">
                <a:latin typeface="Arial"/>
                <a:cs typeface="Arial"/>
              </a:rPr>
              <a:t>ol</a:t>
            </a:r>
            <a:r>
              <a:rPr sz="1000" b="1" dirty="0">
                <a:latin typeface="Arial"/>
                <a:cs typeface="Arial"/>
              </a:rPr>
              <a:t>s</a:t>
            </a:r>
            <a:r>
              <a:rPr sz="1000" b="1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w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new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5" dirty="0">
                <a:latin typeface="Arial"/>
                <a:cs typeface="Arial"/>
              </a:rPr>
              <a:t> I</a:t>
            </a:r>
            <a:r>
              <a:rPr sz="1000" spc="-10" dirty="0">
                <a:latin typeface="Arial"/>
                <a:cs typeface="Arial"/>
              </a:rPr>
              <a:t>D.</a:t>
            </a:r>
            <a:endParaRPr sz="1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00"/>
              </a:spcBef>
            </a:pPr>
            <a:r>
              <a:rPr sz="1000" spc="-5" dirty="0">
                <a:latin typeface="Courier New"/>
                <a:cs typeface="Courier New"/>
              </a:rPr>
              <a:t>R1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sho</a:t>
            </a:r>
            <a:r>
              <a:rPr sz="1000" b="1" dirty="0">
                <a:latin typeface="Courier New"/>
                <a:cs typeface="Courier New"/>
              </a:rPr>
              <a:t>w</a:t>
            </a:r>
            <a:r>
              <a:rPr sz="1000" b="1" spc="-5" dirty="0">
                <a:latin typeface="Courier New"/>
                <a:cs typeface="Courier New"/>
              </a:rPr>
              <a:t> i</a:t>
            </a:r>
            <a:r>
              <a:rPr sz="1000" b="1" dirty="0">
                <a:latin typeface="Courier New"/>
                <a:cs typeface="Courier New"/>
              </a:rPr>
              <a:t>p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protocols</a:t>
            </a:r>
            <a:endParaRPr sz="1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900" spc="5" dirty="0">
                <a:latin typeface="Courier New"/>
                <a:cs typeface="Courier New"/>
              </a:rPr>
              <a:t>***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SF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w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re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*</a:t>
            </a:r>
            <a:r>
              <a:rPr sz="900" spc="5" dirty="0">
                <a:latin typeface="Courier New"/>
                <a:cs typeface="Courier New"/>
              </a:rPr>
              <a:t>**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25"/>
              </a:spcBef>
            </a:pPr>
            <a:r>
              <a:rPr sz="900" spc="5" dirty="0">
                <a:latin typeface="Courier New"/>
                <a:cs typeface="Courier New"/>
              </a:rPr>
              <a:t>Ro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ng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"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pf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1"</a:t>
            </a:r>
            <a:endParaRPr sz="900">
              <a:latin typeface="Courier New"/>
              <a:cs typeface="Courier New"/>
            </a:endParaRPr>
          </a:p>
          <a:p>
            <a:pPr marL="609600" marR="1718310" algn="just">
              <a:lnSpc>
                <a:spcPct val="122300"/>
              </a:lnSpc>
            </a:pP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te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f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f</a:t>
            </a:r>
            <a:r>
              <a:rPr sz="900" spc="5" dirty="0">
                <a:latin typeface="Courier New"/>
                <a:cs typeface="Courier New"/>
              </a:rPr>
              <a:t>or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ces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et 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te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f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f</a:t>
            </a:r>
            <a:r>
              <a:rPr sz="900" spc="5" dirty="0">
                <a:latin typeface="Courier New"/>
                <a:cs typeface="Courier New"/>
              </a:rPr>
              <a:t>or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ces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et 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.1</a:t>
            </a:r>
            <a:endParaRPr sz="900">
              <a:latin typeface="Courier New"/>
              <a:cs typeface="Courier New"/>
            </a:endParaRPr>
          </a:p>
          <a:p>
            <a:pPr marL="609600" marR="1579245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as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al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ub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um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h: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4</a:t>
            </a:r>
            <a:endParaRPr sz="900">
              <a:latin typeface="Courier New"/>
              <a:cs typeface="Courier New"/>
            </a:endParaRPr>
          </a:p>
          <a:p>
            <a:pPr marL="746760" marR="3569335" indent="-137160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ng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f</a:t>
            </a:r>
            <a:r>
              <a:rPr sz="900" spc="5" dirty="0">
                <a:latin typeface="Courier New"/>
                <a:cs typeface="Courier New"/>
              </a:rPr>
              <a:t>or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w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k</a:t>
            </a:r>
            <a:r>
              <a:rPr sz="900" spc="5" dirty="0">
                <a:latin typeface="Courier New"/>
                <a:cs typeface="Courier New"/>
              </a:rPr>
              <a:t>s: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.0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55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  <a:p>
            <a:pPr marL="746760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  <a:p>
            <a:pPr marL="746760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  <a:p>
            <a:pPr marL="609600" algn="just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ng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f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on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s: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-15" dirty="0"/>
              <a:t> </a:t>
            </a:r>
            <a:r>
              <a:rPr spc="5" dirty="0"/>
              <a:t>2</a:t>
            </a:r>
            <a:r>
              <a:rPr spc="-15" dirty="0"/>
              <a:t>0</a:t>
            </a:r>
            <a:r>
              <a:rPr spc="5" dirty="0"/>
              <a:t>1</a:t>
            </a:r>
            <a:r>
              <a:rPr spc="-5" dirty="0"/>
              <a:t>7</a:t>
            </a:r>
            <a:r>
              <a:rPr spc="-20" dirty="0"/>
              <a:t> </a:t>
            </a:r>
            <a:r>
              <a:rPr spc="15" dirty="0"/>
              <a:t>C</a:t>
            </a:r>
            <a:r>
              <a:rPr spc="-15" dirty="0"/>
              <a:t>i</a:t>
            </a:r>
            <a:r>
              <a:rPr spc="0" dirty="0"/>
              <a:t>s</a:t>
            </a:r>
            <a:r>
              <a:rPr spc="25" dirty="0"/>
              <a:t>c</a:t>
            </a:r>
            <a:r>
              <a:rPr spc="-5" dirty="0"/>
              <a:t>o</a:t>
            </a:r>
            <a:r>
              <a:rPr spc="-20" dirty="0"/>
              <a:t> </a:t>
            </a:r>
            <a:r>
              <a:rPr spc="-15" dirty="0"/>
              <a:t>an</a:t>
            </a:r>
            <a:r>
              <a:rPr spc="5" dirty="0"/>
              <a:t>d/</a:t>
            </a:r>
            <a:r>
              <a:rPr spc="-40" dirty="0"/>
              <a:t>o</a:t>
            </a:r>
            <a:r>
              <a:rPr spc="-5" dirty="0"/>
              <a:t>r</a:t>
            </a:r>
            <a:r>
              <a:rPr spc="15" dirty="0"/>
              <a:t> </a:t>
            </a:r>
            <a:r>
              <a:rPr spc="-15" dirty="0"/>
              <a:t>i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-40" dirty="0"/>
              <a:t>a</a:t>
            </a:r>
            <a:r>
              <a:rPr spc="5" dirty="0"/>
              <a:t>ff</a:t>
            </a:r>
            <a:r>
              <a:rPr spc="-15" dirty="0"/>
              <a:t>il</a:t>
            </a:r>
            <a:r>
              <a:rPr spc="5" dirty="0"/>
              <a:t>i</a:t>
            </a:r>
            <a:r>
              <a:rPr spc="-15" dirty="0"/>
              <a:t>a</a:t>
            </a:r>
            <a:r>
              <a:rPr spc="5" dirty="0"/>
              <a:t>t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5" dirty="0"/>
              <a:t>A</a:t>
            </a:r>
            <a:r>
              <a:rPr spc="-15" dirty="0"/>
              <a:t>l</a:t>
            </a:r>
            <a:r>
              <a:rPr spc="-5" dirty="0"/>
              <a:t>l</a:t>
            </a:r>
            <a:r>
              <a:rPr spc="-15" dirty="0"/>
              <a:t> </a:t>
            </a:r>
            <a:r>
              <a:rPr spc="10" dirty="0"/>
              <a:t>r</a:t>
            </a:r>
            <a:r>
              <a:rPr spc="-15" dirty="0"/>
              <a:t>i</a:t>
            </a:r>
            <a:r>
              <a:rPr spc="5" dirty="0"/>
              <a:t>g</a:t>
            </a:r>
            <a:r>
              <a:rPr spc="-15" dirty="0"/>
              <a:t>h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15" dirty="0"/>
              <a:t>e</a:t>
            </a:r>
            <a:r>
              <a:rPr spc="10" dirty="0"/>
              <a:t>r</a:t>
            </a:r>
            <a:r>
              <a:rPr spc="-20" dirty="0"/>
              <a:t>v</a:t>
            </a:r>
            <a:r>
              <a:rPr spc="-15" dirty="0"/>
              <a:t>e</a:t>
            </a:r>
            <a:r>
              <a:rPr spc="5" dirty="0"/>
              <a:t>d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10" dirty="0"/>
              <a:t>T</a:t>
            </a:r>
            <a:r>
              <a:rPr spc="-15" dirty="0"/>
              <a:t>hi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5" dirty="0"/>
              <a:t>d</a:t>
            </a:r>
            <a:r>
              <a:rPr spc="-40" dirty="0"/>
              <a:t>o</a:t>
            </a:r>
            <a:r>
              <a:rPr spc="25" dirty="0"/>
              <a:t>c</a:t>
            </a:r>
            <a:r>
              <a:rPr spc="-15" dirty="0"/>
              <a:t>u</a:t>
            </a:r>
            <a:r>
              <a:rPr dirty="0"/>
              <a:t>m</a:t>
            </a:r>
            <a:r>
              <a:rPr spc="-15" dirty="0"/>
              <a:t>e</a:t>
            </a:r>
            <a:r>
              <a:rPr spc="5" dirty="0"/>
              <a:t>n</a:t>
            </a:r>
            <a:r>
              <a:rPr spc="-5" dirty="0"/>
              <a:t>t</a:t>
            </a:r>
            <a:r>
              <a:rPr spc="-15" dirty="0"/>
              <a:t> </a:t>
            </a:r>
            <a:r>
              <a:rPr spc="5" dirty="0"/>
              <a:t>i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-10" dirty="0"/>
              <a:t>C</a:t>
            </a:r>
            <a:r>
              <a:rPr spc="-15" dirty="0"/>
              <a:t>i</a:t>
            </a:r>
            <a:r>
              <a:rPr spc="0" dirty="0"/>
              <a:t>sc</a:t>
            </a:r>
            <a:r>
              <a:rPr spc="-5" dirty="0"/>
              <a:t>o</a:t>
            </a:r>
            <a:r>
              <a:rPr spc="-15" dirty="0"/>
              <a:t> P</a:t>
            </a:r>
            <a:r>
              <a:rPr spc="5" dirty="0"/>
              <a:t>u</a:t>
            </a:r>
            <a:r>
              <a:rPr spc="-15" dirty="0"/>
              <a:t>b</a:t>
            </a:r>
            <a:r>
              <a:rPr spc="5" dirty="0"/>
              <a:t>l</a:t>
            </a:r>
            <a:r>
              <a:rPr spc="-15" dirty="0"/>
              <a:t>i</a:t>
            </a:r>
            <a:r>
              <a:rPr spc="0" dirty="0"/>
              <a:t>c</a:t>
            </a:r>
            <a:r>
              <a:rPr spc="-5" dirty="0"/>
              <a:t>.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P</a:t>
            </a:r>
            <a:r>
              <a:rPr spc="-40" dirty="0"/>
              <a:t>a</a:t>
            </a:r>
            <a:r>
              <a:rPr spc="5" dirty="0"/>
              <a:t>g</a:t>
            </a:r>
            <a:r>
              <a:rPr spc="-5" dirty="0"/>
              <a:t>e</a:t>
            </a:r>
            <a:r>
              <a:rPr spc="5" dirty="0"/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8</a:t>
            </a:fld>
            <a:r>
              <a:rPr b="1" spc="5" dirty="0">
                <a:latin typeface="Arial"/>
                <a:cs typeface="Arial"/>
              </a:rPr>
              <a:t> </a:t>
            </a:r>
            <a:r>
              <a:rPr spc="-40" dirty="0"/>
              <a:t>o</a:t>
            </a:r>
            <a:r>
              <a:rPr spc="-5" dirty="0"/>
              <a:t>f</a:t>
            </a:r>
            <a:r>
              <a:rPr spc="35" dirty="0"/>
              <a:t> </a:t>
            </a:r>
            <a:r>
              <a:rPr b="1" spc="5" dirty="0">
                <a:latin typeface="Arial"/>
                <a:cs typeface="Arial"/>
              </a:rPr>
              <a:t>28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07582" y="4376344"/>
            <a:ext cx="506730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w</a:t>
            </a:r>
            <a:r>
              <a:rPr sz="900" spc="5" dirty="0">
                <a:latin typeface="Courier New"/>
                <a:cs typeface="Courier New"/>
              </a:rPr>
              <a:t>ay 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.3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.2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04852" y="4376344"/>
            <a:ext cx="571500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ce</a:t>
            </a:r>
            <a:endParaRPr sz="9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240"/>
              </a:spcBef>
            </a:pP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10</a:t>
            </a:r>
            <a:endParaRPr sz="9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240"/>
              </a:spcBef>
            </a:pP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10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65010" y="4376344"/>
            <a:ext cx="781050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te 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00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14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4879136"/>
            <a:ext cx="614299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e: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(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0)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240665" algn="l"/>
              </a:tabLst>
            </a:pPr>
            <a:r>
              <a:rPr sz="1000" spc="5" dirty="0">
                <a:latin typeface="Arial"/>
                <a:cs typeface="Arial"/>
              </a:rPr>
              <a:t>f</a:t>
            </a:r>
            <a:r>
              <a:rPr sz="1000" dirty="0">
                <a:latin typeface="Arial"/>
                <a:cs typeface="Arial"/>
              </a:rPr>
              <a:t>.	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15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h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dirty="0">
                <a:latin typeface="Arial"/>
                <a:cs typeface="Arial"/>
              </a:rPr>
              <a:t>w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p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35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p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spc="5" dirty="0">
                <a:latin typeface="Arial"/>
                <a:cs typeface="Arial"/>
              </a:rPr>
              <a:t>g</a:t>
            </a:r>
            <a:r>
              <a:rPr sz="1000" b="1" spc="-20" dirty="0">
                <a:latin typeface="Arial"/>
                <a:cs typeface="Arial"/>
              </a:rPr>
              <a:t>h</a:t>
            </a:r>
            <a:r>
              <a:rPr sz="1000" b="1" spc="5" dirty="0">
                <a:latin typeface="Arial"/>
                <a:cs typeface="Arial"/>
              </a:rPr>
              <a:t>bo</a:t>
            </a:r>
            <a:r>
              <a:rPr sz="1000" b="1" dirty="0">
                <a:latin typeface="Arial"/>
                <a:cs typeface="Arial"/>
              </a:rPr>
              <a:t>r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D c</a:t>
            </a:r>
            <a:r>
              <a:rPr sz="1000" spc="-10" dirty="0">
                <a:latin typeface="Arial"/>
                <a:cs typeface="Arial"/>
              </a:rPr>
              <a:t>hange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ghbo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430"/>
              </a:spcBef>
            </a:pPr>
            <a:r>
              <a:rPr sz="1000" spc="-5" dirty="0">
                <a:latin typeface="Courier New"/>
                <a:cs typeface="Courier New"/>
              </a:rPr>
              <a:t>R1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sho</a:t>
            </a:r>
            <a:r>
              <a:rPr sz="1000" b="1" dirty="0">
                <a:latin typeface="Courier New"/>
                <a:cs typeface="Courier New"/>
              </a:rPr>
              <a:t>w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</a:t>
            </a:r>
            <a:r>
              <a:rPr sz="1000" b="1" dirty="0">
                <a:latin typeface="Courier New"/>
                <a:cs typeface="Courier New"/>
              </a:rPr>
              <a:t>p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osp</a:t>
            </a:r>
            <a:r>
              <a:rPr sz="1000" b="1" dirty="0">
                <a:latin typeface="Courier New"/>
                <a:cs typeface="Courier New"/>
              </a:rPr>
              <a:t>f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neighbor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3100" y="6451271"/>
            <a:ext cx="6030595" cy="1179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5" dirty="0">
                <a:latin typeface="Arial"/>
                <a:cs typeface="Arial"/>
              </a:rPr>
              <a:t>S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p </a:t>
            </a:r>
            <a:r>
              <a:rPr sz="1100" b="1" spc="-15" dirty="0">
                <a:latin typeface="Arial"/>
                <a:cs typeface="Arial"/>
              </a:rPr>
              <a:t>2</a:t>
            </a:r>
            <a:r>
              <a:rPr sz="1100" b="1" dirty="0">
                <a:latin typeface="Arial"/>
                <a:cs typeface="Arial"/>
              </a:rPr>
              <a:t>:  </a:t>
            </a:r>
            <a:r>
              <a:rPr sz="1100" b="1" spc="8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Ch</a:t>
            </a:r>
            <a:r>
              <a:rPr sz="1100" b="1" spc="10" dirty="0">
                <a:latin typeface="Arial"/>
                <a:cs typeface="Arial"/>
              </a:rPr>
              <a:t>a</a:t>
            </a:r>
            <a:r>
              <a:rPr sz="1100" b="1" spc="-5" dirty="0">
                <a:latin typeface="Arial"/>
                <a:cs typeface="Arial"/>
              </a:rPr>
              <a:t>ng</a:t>
            </a:r>
            <a:r>
              <a:rPr sz="1100" b="1" dirty="0">
                <a:latin typeface="Arial"/>
                <a:cs typeface="Arial"/>
              </a:rPr>
              <a:t>e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spc="-5" dirty="0">
                <a:latin typeface="Arial"/>
                <a:cs typeface="Arial"/>
              </a:rPr>
              <a:t>h</a:t>
            </a:r>
            <a:r>
              <a:rPr sz="1100" b="1" dirty="0">
                <a:latin typeface="Arial"/>
                <a:cs typeface="Arial"/>
              </a:rPr>
              <a:t>e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r</a:t>
            </a:r>
            <a:r>
              <a:rPr sz="1100" b="1" spc="-5" dirty="0">
                <a:latin typeface="Arial"/>
                <a:cs typeface="Arial"/>
              </a:rPr>
              <a:t>ou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r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I</a:t>
            </a:r>
            <a:r>
              <a:rPr sz="1100" b="1" dirty="0">
                <a:latin typeface="Arial"/>
                <a:cs typeface="Arial"/>
              </a:rPr>
              <a:t>D</a:t>
            </a:r>
            <a:r>
              <a:rPr sz="1100" b="1" spc="-5" dirty="0">
                <a:latin typeface="Arial"/>
                <a:cs typeface="Arial"/>
              </a:rPr>
              <a:t> o</a:t>
            </a:r>
            <a:r>
              <a:rPr sz="1100" b="1" dirty="0">
                <a:latin typeface="Arial"/>
                <a:cs typeface="Arial"/>
              </a:rPr>
              <a:t>n </a:t>
            </a:r>
            <a:r>
              <a:rPr sz="1100" b="1" spc="-5" dirty="0">
                <a:latin typeface="Arial"/>
                <a:cs typeface="Arial"/>
              </a:rPr>
              <a:t>R</a:t>
            </a:r>
            <a:r>
              <a:rPr sz="1100" b="1" dirty="0">
                <a:latin typeface="Arial"/>
                <a:cs typeface="Arial"/>
              </a:rPr>
              <a:t>1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u</a:t>
            </a:r>
            <a:r>
              <a:rPr sz="1100" b="1" spc="-15" dirty="0">
                <a:latin typeface="Arial"/>
                <a:cs typeface="Arial"/>
              </a:rPr>
              <a:t>s</a:t>
            </a:r>
            <a:r>
              <a:rPr sz="1100" b="1" spc="-20" dirty="0">
                <a:latin typeface="Arial"/>
                <a:cs typeface="Arial"/>
              </a:rPr>
              <a:t>i</a:t>
            </a:r>
            <a:r>
              <a:rPr sz="1100" b="1" spc="-5" dirty="0">
                <a:latin typeface="Arial"/>
                <a:cs typeface="Arial"/>
              </a:rPr>
              <a:t>n</a:t>
            </a:r>
            <a:r>
              <a:rPr sz="1100" b="1" dirty="0">
                <a:latin typeface="Arial"/>
                <a:cs typeface="Arial"/>
              </a:rPr>
              <a:t>g 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spc="-5" dirty="0">
                <a:latin typeface="Arial"/>
                <a:cs typeface="Arial"/>
              </a:rPr>
              <a:t>h</a:t>
            </a:r>
            <a:r>
              <a:rPr sz="1100" b="1" dirty="0">
                <a:latin typeface="Arial"/>
                <a:cs typeface="Arial"/>
              </a:rPr>
              <a:t>e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r</a:t>
            </a:r>
            <a:r>
              <a:rPr sz="1100" b="1" spc="-5" dirty="0">
                <a:latin typeface="Arial"/>
                <a:cs typeface="Arial"/>
              </a:rPr>
              <a:t>ou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spc="-5" dirty="0">
                <a:latin typeface="Arial"/>
                <a:cs typeface="Arial"/>
              </a:rPr>
              <a:t>r</a:t>
            </a:r>
            <a:r>
              <a:rPr sz="1100" b="1" spc="-10" dirty="0">
                <a:latin typeface="Arial"/>
                <a:cs typeface="Arial"/>
              </a:rPr>
              <a:t>-</a:t>
            </a:r>
            <a:r>
              <a:rPr sz="1100" b="1" spc="-20" dirty="0">
                <a:latin typeface="Arial"/>
                <a:cs typeface="Arial"/>
              </a:rPr>
              <a:t>i</a:t>
            </a:r>
            <a:r>
              <a:rPr sz="1100" b="1" dirty="0">
                <a:latin typeface="Arial"/>
                <a:cs typeface="Arial"/>
              </a:rPr>
              <a:t>d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10" dirty="0">
                <a:latin typeface="Arial"/>
                <a:cs typeface="Arial"/>
              </a:rPr>
              <a:t>c</a:t>
            </a:r>
            <a:r>
              <a:rPr sz="1100" b="1" spc="-5" dirty="0">
                <a:latin typeface="Arial"/>
                <a:cs typeface="Arial"/>
              </a:rPr>
              <a:t>o</a:t>
            </a:r>
            <a:r>
              <a:rPr sz="1100" b="1" spc="-25" dirty="0">
                <a:latin typeface="Arial"/>
                <a:cs typeface="Arial"/>
              </a:rPr>
              <a:t>mm</a:t>
            </a:r>
            <a:r>
              <a:rPr sz="1100" b="1" spc="10" dirty="0">
                <a:latin typeface="Arial"/>
                <a:cs typeface="Arial"/>
              </a:rPr>
              <a:t>a</a:t>
            </a:r>
            <a:r>
              <a:rPr sz="1100" b="1" spc="-5" dirty="0">
                <a:latin typeface="Arial"/>
                <a:cs typeface="Arial"/>
              </a:rPr>
              <a:t>nd.</a:t>
            </a:r>
            <a:endParaRPr sz="11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720"/>
              </a:spcBef>
            </a:pP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ho</a:t>
            </a:r>
            <a:r>
              <a:rPr sz="1000" dirty="0">
                <a:latin typeface="Arial"/>
                <a:cs typeface="Arial"/>
              </a:rPr>
              <a:t>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h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5" dirty="0">
                <a:latin typeface="Arial"/>
                <a:cs typeface="Arial"/>
              </a:rPr>
              <a:t>ou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-10" dirty="0">
                <a:latin typeface="Arial"/>
                <a:cs typeface="Arial"/>
              </a:rPr>
              <a:t>er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d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and.</a:t>
            </a:r>
            <a:endParaRPr sz="1000">
              <a:latin typeface="Arial"/>
              <a:cs typeface="Arial"/>
            </a:endParaRPr>
          </a:p>
          <a:p>
            <a:pPr marL="469265" marR="5080" indent="-228600">
              <a:lnSpc>
                <a:spcPts val="1150"/>
              </a:lnSpc>
              <a:spcBef>
                <a:spcPts val="630"/>
              </a:spcBef>
            </a:pP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.  </a:t>
            </a:r>
            <a:r>
              <a:rPr sz="1000" spc="13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15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5" dirty="0">
                <a:latin typeface="Arial"/>
                <a:cs typeface="Arial"/>
              </a:rPr>
              <a:t>ou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-10" dirty="0">
                <a:latin typeface="Arial"/>
                <a:cs typeface="Arial"/>
              </a:rPr>
              <a:t>er</a:t>
            </a:r>
            <a:r>
              <a:rPr sz="1000" b="1" spc="-30" dirty="0">
                <a:latin typeface="Arial"/>
                <a:cs typeface="Arial"/>
              </a:rPr>
              <a:t>-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d</a:t>
            </a:r>
            <a:r>
              <a:rPr sz="1000" b="1" spc="-10" dirty="0">
                <a:latin typeface="Arial"/>
                <a:cs typeface="Arial"/>
              </a:rPr>
              <a:t> 11</a:t>
            </a:r>
            <a:r>
              <a:rPr sz="1000" b="1" spc="5" dirty="0">
                <a:latin typeface="Arial"/>
                <a:cs typeface="Arial"/>
              </a:rPr>
              <a:t>.</a:t>
            </a:r>
            <a:r>
              <a:rPr sz="1000" b="1" spc="-10" dirty="0">
                <a:latin typeface="Arial"/>
                <a:cs typeface="Arial"/>
              </a:rPr>
              <a:t>11</a:t>
            </a:r>
            <a:r>
              <a:rPr sz="1000" b="1" spc="5" dirty="0">
                <a:latin typeface="Arial"/>
                <a:cs typeface="Arial"/>
              </a:rPr>
              <a:t>.</a:t>
            </a:r>
            <a:r>
              <a:rPr sz="1000" b="1" spc="-10" dirty="0">
                <a:latin typeface="Arial"/>
                <a:cs typeface="Arial"/>
              </a:rPr>
              <a:t>11</a:t>
            </a:r>
            <a:r>
              <a:rPr sz="1000" b="1" spc="5" dirty="0">
                <a:latin typeface="Arial"/>
                <a:cs typeface="Arial"/>
              </a:rPr>
              <a:t>.</a:t>
            </a:r>
            <a:r>
              <a:rPr sz="1000" b="1" spc="-10" dirty="0">
                <a:latin typeface="Arial"/>
                <a:cs typeface="Arial"/>
              </a:rPr>
              <a:t>1</a:t>
            </a:r>
            <a:r>
              <a:rPr sz="1000" b="1" dirty="0">
                <a:latin typeface="Arial"/>
                <a:cs typeface="Arial"/>
              </a:rPr>
              <a:t>1</a:t>
            </a:r>
            <a:r>
              <a:rPr sz="1000" b="1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1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ce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35" dirty="0">
                <a:latin typeface="Arial"/>
                <a:cs typeface="Arial"/>
              </a:rPr>
              <a:t>n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onal 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-10" dirty="0">
                <a:latin typeface="Arial"/>
                <a:cs typeface="Arial"/>
              </a:rPr>
              <a:t>ag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ha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appea</a:t>
            </a:r>
            <a:r>
              <a:rPr sz="1000" dirty="0">
                <a:latin typeface="Arial"/>
                <a:cs typeface="Arial"/>
              </a:rPr>
              <a:t>rs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he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5" dirty="0">
                <a:latin typeface="Arial"/>
                <a:cs typeface="Arial"/>
              </a:rPr>
              <a:t>ou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-10" dirty="0">
                <a:latin typeface="Arial"/>
                <a:cs typeface="Arial"/>
              </a:rPr>
              <a:t>er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d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and.</a:t>
            </a:r>
            <a:endParaRPr sz="1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25"/>
              </a:spcBef>
            </a:pPr>
            <a:r>
              <a:rPr sz="1000" spc="-5" dirty="0">
                <a:latin typeface="Courier New"/>
                <a:cs typeface="Courier New"/>
              </a:rPr>
              <a:t>R1(config)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route</a:t>
            </a:r>
            <a:r>
              <a:rPr sz="1000" b="1" dirty="0">
                <a:latin typeface="Courier New"/>
                <a:cs typeface="Courier New"/>
              </a:rPr>
              <a:t>r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osp</a:t>
            </a:r>
            <a:r>
              <a:rPr sz="1000" b="1" dirty="0">
                <a:latin typeface="Courier New"/>
                <a:cs typeface="Courier New"/>
              </a:rPr>
              <a:t>f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dirty="0">
                <a:latin typeface="Courier New"/>
                <a:cs typeface="Courier New"/>
              </a:rPr>
              <a:t>1</a:t>
            </a:r>
            <a:endParaRPr sz="10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215"/>
              </a:spcBef>
            </a:pPr>
            <a:r>
              <a:rPr sz="1000" spc="-5" dirty="0">
                <a:latin typeface="Courier New"/>
                <a:cs typeface="Courier New"/>
              </a:rPr>
              <a:t>R1(config-router)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router-i</a:t>
            </a:r>
            <a:r>
              <a:rPr sz="1000" b="1" dirty="0">
                <a:latin typeface="Courier New"/>
                <a:cs typeface="Courier New"/>
              </a:rPr>
              <a:t>d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11.11.11.11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000" y="7659623"/>
            <a:ext cx="4816475" cy="1282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900" spc="5" dirty="0">
                <a:latin typeface="Courier New"/>
                <a:cs typeface="Courier New"/>
              </a:rPr>
              <a:t>Re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se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"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ip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s"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f</a:t>
            </a:r>
            <a:r>
              <a:rPr sz="900" spc="5" dirty="0">
                <a:latin typeface="Courier New"/>
                <a:cs typeface="Courier New"/>
              </a:rPr>
              <a:t>or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to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k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f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ct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1535" y="7827163"/>
            <a:ext cx="6018530" cy="1259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R1(config)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end</a:t>
            </a:r>
            <a:endParaRPr sz="1000">
              <a:latin typeface="Courier New"/>
              <a:cs typeface="Courier New"/>
            </a:endParaRPr>
          </a:p>
          <a:p>
            <a:pPr marL="241300" marR="70485" indent="-228600">
              <a:lnSpc>
                <a:spcPts val="1150"/>
              </a:lnSpc>
              <a:spcBef>
                <a:spcPts val="705"/>
              </a:spcBef>
              <a:buFont typeface="Arial"/>
              <a:buAutoNum type="alphaLcPeriod" startAt="2"/>
              <a:tabLst>
                <a:tab pos="241935" algn="l"/>
              </a:tabLst>
            </a:pPr>
            <a:r>
              <a:rPr sz="1000" spc="-5" dirty="0">
                <a:latin typeface="Arial"/>
                <a:cs typeface="Arial"/>
              </a:rPr>
              <a:t>Y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u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il</a:t>
            </a:r>
            <a:r>
              <a:rPr sz="1000" dirty="0">
                <a:latin typeface="Arial"/>
                <a:cs typeface="Arial"/>
              </a:rPr>
              <a:t>l 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35" dirty="0">
                <a:latin typeface="Arial"/>
                <a:cs typeface="Arial"/>
              </a:rPr>
              <a:t>n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on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l 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-10" dirty="0">
                <a:latin typeface="Arial"/>
                <a:cs typeface="Arial"/>
              </a:rPr>
              <a:t>ag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y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u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ha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u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ei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oa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he 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ea</a:t>
            </a:r>
            <a:r>
              <a:rPr sz="1000" b="1" dirty="0">
                <a:latin typeface="Arial"/>
                <a:cs typeface="Arial"/>
              </a:rPr>
              <a:t>r 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p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-20" dirty="0">
                <a:latin typeface="Arial"/>
                <a:cs typeface="Arial"/>
              </a:rPr>
              <a:t>p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p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10" dirty="0">
                <a:latin typeface="Arial"/>
                <a:cs typeface="Arial"/>
              </a:rPr>
              <a:t>ces</a:t>
            </a:r>
            <a:r>
              <a:rPr sz="1000" b="1" dirty="0">
                <a:latin typeface="Arial"/>
                <a:cs typeface="Arial"/>
              </a:rPr>
              <a:t>s</a:t>
            </a:r>
            <a:r>
              <a:rPr sz="1000" b="1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hang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k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ea</a:t>
            </a:r>
            <a:r>
              <a:rPr sz="1000" b="1" dirty="0">
                <a:latin typeface="Arial"/>
                <a:cs typeface="Arial"/>
              </a:rPr>
              <a:t>r 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p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p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p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10" dirty="0">
                <a:latin typeface="Arial"/>
                <a:cs typeface="Arial"/>
              </a:rPr>
              <a:t>cess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al</a:t>
            </a:r>
            <a:r>
              <a:rPr sz="1000" dirty="0">
                <a:latin typeface="Arial"/>
                <a:cs typeface="Arial"/>
              </a:rPr>
              <a:t>l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e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-10" dirty="0">
                <a:latin typeface="Arial"/>
                <a:cs typeface="Arial"/>
              </a:rPr>
              <a:t>ye</a:t>
            </a:r>
            <a:r>
              <a:rPr sz="1000" b="1" dirty="0">
                <a:latin typeface="Arial"/>
                <a:cs typeface="Arial"/>
              </a:rPr>
              <a:t>s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ep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45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-10" dirty="0">
                <a:latin typeface="Arial"/>
                <a:cs typeface="Arial"/>
              </a:rPr>
              <a:t>age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41300" marR="5080" indent="-228600">
              <a:lnSpc>
                <a:spcPts val="1150"/>
              </a:lnSpc>
              <a:spcBef>
                <a:spcPts val="600"/>
              </a:spcBef>
              <a:buFont typeface="Arial"/>
              <a:buAutoNum type="alphaLcPeriod" startAt="2"/>
              <a:tabLst>
                <a:tab pos="241935" algn="l"/>
              </a:tabLst>
            </a:pPr>
            <a:r>
              <a:rPr sz="1000" spc="-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D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2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b="1" spc="-10" dirty="0">
                <a:latin typeface="Arial"/>
                <a:cs typeface="Arial"/>
              </a:rPr>
              <a:t>2</a:t>
            </a:r>
            <a:r>
              <a:rPr sz="1000" b="1" spc="-35" dirty="0">
                <a:latin typeface="Arial"/>
                <a:cs typeface="Arial"/>
              </a:rPr>
              <a:t>2</a:t>
            </a:r>
            <a:r>
              <a:rPr sz="1000" b="1" spc="5" dirty="0">
                <a:latin typeface="Arial"/>
                <a:cs typeface="Arial"/>
              </a:rPr>
              <a:t>.</a:t>
            </a:r>
            <a:r>
              <a:rPr sz="1000" b="1" spc="-10" dirty="0">
                <a:latin typeface="Arial"/>
                <a:cs typeface="Arial"/>
              </a:rPr>
              <a:t>22</a:t>
            </a:r>
            <a:r>
              <a:rPr sz="1000" b="1" spc="5" dirty="0">
                <a:latin typeface="Arial"/>
                <a:cs typeface="Arial"/>
              </a:rPr>
              <a:t>.</a:t>
            </a:r>
            <a:r>
              <a:rPr sz="1000" b="1" spc="-10" dirty="0">
                <a:latin typeface="Arial"/>
                <a:cs typeface="Arial"/>
              </a:rPr>
              <a:t>22</a:t>
            </a:r>
            <a:r>
              <a:rPr sz="1000" b="1" spc="5" dirty="0">
                <a:latin typeface="Arial"/>
                <a:cs typeface="Arial"/>
              </a:rPr>
              <a:t>.</a:t>
            </a:r>
            <a:r>
              <a:rPr sz="1000" b="1" spc="-10" dirty="0">
                <a:latin typeface="Arial"/>
                <a:cs typeface="Arial"/>
              </a:rPr>
              <a:t>2</a:t>
            </a:r>
            <a:r>
              <a:rPr sz="1000" b="1" dirty="0">
                <a:latin typeface="Arial"/>
                <a:cs typeface="Arial"/>
              </a:rPr>
              <a:t>2</a:t>
            </a:r>
            <a:r>
              <a:rPr sz="1000" b="1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3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b="1" spc="-10" dirty="0">
                <a:latin typeface="Arial"/>
                <a:cs typeface="Arial"/>
              </a:rPr>
              <a:t>33</a:t>
            </a:r>
            <a:r>
              <a:rPr sz="1000" b="1" spc="5" dirty="0">
                <a:latin typeface="Arial"/>
                <a:cs typeface="Arial"/>
              </a:rPr>
              <a:t>.</a:t>
            </a:r>
            <a:r>
              <a:rPr sz="1000" b="1" spc="-10" dirty="0">
                <a:latin typeface="Arial"/>
                <a:cs typeface="Arial"/>
              </a:rPr>
              <a:t>33</a:t>
            </a:r>
            <a:r>
              <a:rPr sz="1000" b="1" spc="5" dirty="0">
                <a:latin typeface="Arial"/>
                <a:cs typeface="Arial"/>
              </a:rPr>
              <a:t>.</a:t>
            </a:r>
            <a:r>
              <a:rPr sz="1000" b="1" spc="-10" dirty="0">
                <a:latin typeface="Arial"/>
                <a:cs typeface="Arial"/>
              </a:rPr>
              <a:t>33</a:t>
            </a:r>
            <a:r>
              <a:rPr sz="1000" b="1" spc="5" dirty="0">
                <a:latin typeface="Arial"/>
                <a:cs typeface="Arial"/>
              </a:rPr>
              <a:t>.</a:t>
            </a:r>
            <a:r>
              <a:rPr sz="1000" b="1" spc="-10" dirty="0">
                <a:latin typeface="Arial"/>
                <a:cs typeface="Arial"/>
              </a:rPr>
              <a:t>33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he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ea</a:t>
            </a:r>
            <a:r>
              <a:rPr sz="1000" b="1" dirty="0">
                <a:latin typeface="Arial"/>
                <a:cs typeface="Arial"/>
              </a:rPr>
              <a:t>r 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p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p</a:t>
            </a:r>
            <a:r>
              <a:rPr sz="1000" b="1" dirty="0">
                <a:latin typeface="Arial"/>
                <a:cs typeface="Arial"/>
              </a:rPr>
              <a:t>f </a:t>
            </a:r>
            <a:r>
              <a:rPr sz="1000" b="1" spc="5" dirty="0">
                <a:latin typeface="Arial"/>
                <a:cs typeface="Arial"/>
              </a:rPr>
              <a:t>p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10" dirty="0">
                <a:latin typeface="Arial"/>
                <a:cs typeface="Arial"/>
              </a:rPr>
              <a:t>ces</a:t>
            </a:r>
            <a:r>
              <a:rPr sz="1000" b="1" dirty="0">
                <a:latin typeface="Arial"/>
                <a:cs typeface="Arial"/>
              </a:rPr>
              <a:t>s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-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35" dirty="0">
                <a:latin typeface="Arial"/>
                <a:cs typeface="Arial"/>
              </a:rPr>
              <a:t>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520"/>
              </a:spcBef>
              <a:buFont typeface="Arial"/>
              <a:buAutoNum type="alphaLcPeriod" startAt="2"/>
              <a:tabLst>
                <a:tab pos="241300" algn="l"/>
              </a:tabLst>
            </a:pPr>
            <a:r>
              <a:rPr sz="1000" spc="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15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h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dirty="0">
                <a:latin typeface="Arial"/>
                <a:cs typeface="Arial"/>
              </a:rPr>
              <a:t>w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p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p</a:t>
            </a:r>
            <a:r>
              <a:rPr sz="1000" b="1" spc="-35" dirty="0">
                <a:latin typeface="Arial"/>
                <a:cs typeface="Arial"/>
              </a:rPr>
              <a:t>r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35" dirty="0">
                <a:latin typeface="Arial"/>
                <a:cs typeface="Arial"/>
              </a:rPr>
              <a:t>c</a:t>
            </a:r>
            <a:r>
              <a:rPr sz="1000" b="1" spc="5" dirty="0">
                <a:latin typeface="Arial"/>
                <a:cs typeface="Arial"/>
              </a:rPr>
              <a:t>ol</a:t>
            </a:r>
            <a:r>
              <a:rPr sz="1000" b="1" dirty="0">
                <a:latin typeface="Arial"/>
                <a:cs typeface="Arial"/>
              </a:rPr>
              <a:t>s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ha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5" dirty="0">
                <a:latin typeface="Arial"/>
                <a:cs typeface="Arial"/>
              </a:rPr>
              <a:t> I</a:t>
            </a:r>
            <a:r>
              <a:rPr sz="1000" dirty="0">
                <a:latin typeface="Arial"/>
                <a:cs typeface="Arial"/>
              </a:rPr>
              <a:t>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hange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R1.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143000" y="5605960"/>
          <a:ext cx="5317272" cy="754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64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36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40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18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Ne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r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ID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sz="900" spc="-20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ri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</a:pPr>
                      <a:r>
                        <a:rPr sz="900" spc="-2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te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165">
                        <a:lnSpc>
                          <a:spcPct val="100000"/>
                        </a:lnSpc>
                      </a:pPr>
                      <a:r>
                        <a:rPr sz="900" spc="-20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me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s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e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3.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.3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797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sz="900" spc="-20" dirty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L/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tabLst>
                          <a:tab pos="685800" algn="l"/>
                        </a:tabLst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-	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35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.2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/1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2.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.2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797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sz="900" spc="-20" dirty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L/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tabLst>
                          <a:tab pos="685800" algn="l"/>
                        </a:tabLst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-	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32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.2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/0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R1#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83208" y="1935479"/>
            <a:ext cx="1438910" cy="128270"/>
          </a:xfrm>
          <a:custGeom>
            <a:avLst/>
            <a:gdLst/>
            <a:ahLst/>
            <a:cxnLst/>
            <a:rect l="l" t="t" r="r" b="b"/>
            <a:pathLst>
              <a:path w="1438910" h="128269">
                <a:moveTo>
                  <a:pt x="0" y="128016"/>
                </a:moveTo>
                <a:lnTo>
                  <a:pt x="1438655" y="128016"/>
                </a:lnTo>
                <a:lnTo>
                  <a:pt x="1438655" y="0"/>
                </a:lnTo>
                <a:lnTo>
                  <a:pt x="0" y="0"/>
                </a:lnTo>
                <a:lnTo>
                  <a:pt x="0" y="12801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73100" y="499262"/>
            <a:ext cx="4669790" cy="3079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</a:pP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a</a:t>
            </a:r>
            <a:r>
              <a:rPr sz="1000" b="1" dirty="0">
                <a:latin typeface="Arial"/>
                <a:cs typeface="Arial"/>
              </a:rPr>
              <a:t>b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C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20" dirty="0">
                <a:latin typeface="Arial"/>
                <a:cs typeface="Arial"/>
              </a:rPr>
              <a:t>ig</a:t>
            </a:r>
            <a:r>
              <a:rPr sz="1000" b="1" spc="5" dirty="0">
                <a:latin typeface="Arial"/>
                <a:cs typeface="Arial"/>
              </a:rPr>
              <a:t>u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spc="-20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g</a:t>
            </a:r>
            <a:r>
              <a:rPr sz="1000" b="1" spc="15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Bas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c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S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spc="-20" dirty="0">
                <a:latin typeface="Arial"/>
                <a:cs typeface="Arial"/>
              </a:rPr>
              <a:t>g</a:t>
            </a:r>
            <a:r>
              <a:rPr sz="1000" b="1" spc="5" dirty="0">
                <a:latin typeface="Arial"/>
                <a:cs typeface="Arial"/>
              </a:rPr>
              <a:t>l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35" dirty="0">
                <a:latin typeface="Arial"/>
                <a:cs typeface="Arial"/>
              </a:rPr>
              <a:t>A</a:t>
            </a:r>
            <a:r>
              <a:rPr sz="1000" b="1" spc="-10" dirty="0">
                <a:latin typeface="Arial"/>
                <a:cs typeface="Arial"/>
              </a:rPr>
              <a:t>re</a:t>
            </a:r>
            <a:r>
              <a:rPr sz="1000" b="1" dirty="0">
                <a:latin typeface="Arial"/>
                <a:cs typeface="Arial"/>
              </a:rPr>
              <a:t>a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5" dirty="0">
                <a:latin typeface="Arial"/>
                <a:cs typeface="Arial"/>
              </a:rPr>
              <a:t>SP</a:t>
            </a:r>
            <a:r>
              <a:rPr sz="1000" b="1" spc="5" dirty="0">
                <a:latin typeface="Arial"/>
                <a:cs typeface="Arial"/>
              </a:rPr>
              <a:t>F</a:t>
            </a:r>
            <a:r>
              <a:rPr sz="1000" b="1" spc="-10" dirty="0">
                <a:latin typeface="Arial"/>
                <a:cs typeface="Arial"/>
              </a:rPr>
              <a:t>v2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840"/>
              </a:spcBef>
            </a:pPr>
            <a:r>
              <a:rPr sz="1000" spc="-5" dirty="0">
                <a:latin typeface="Courier New"/>
                <a:cs typeface="Courier New"/>
              </a:rPr>
              <a:t>R1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sho</a:t>
            </a:r>
            <a:r>
              <a:rPr sz="1000" b="1" dirty="0">
                <a:latin typeface="Courier New"/>
                <a:cs typeface="Courier New"/>
              </a:rPr>
              <a:t>w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</a:t>
            </a:r>
            <a:r>
              <a:rPr sz="1000" b="1" dirty="0">
                <a:latin typeface="Courier New"/>
                <a:cs typeface="Courier New"/>
              </a:rPr>
              <a:t>p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protocols</a:t>
            </a:r>
            <a:endParaRPr sz="1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44"/>
              </a:spcBef>
            </a:pPr>
            <a:r>
              <a:rPr sz="900" spc="5" dirty="0">
                <a:latin typeface="Courier New"/>
                <a:cs typeface="Courier New"/>
              </a:rPr>
              <a:t>***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SF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w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re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*</a:t>
            </a:r>
            <a:r>
              <a:rPr sz="900" spc="5" dirty="0">
                <a:latin typeface="Courier New"/>
                <a:cs typeface="Courier New"/>
              </a:rPr>
              <a:t>**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25"/>
              </a:spcBef>
            </a:pPr>
            <a:r>
              <a:rPr sz="900" spc="5" dirty="0">
                <a:latin typeface="Courier New"/>
                <a:cs typeface="Courier New"/>
              </a:rPr>
              <a:t>Ro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ng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"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pf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1"</a:t>
            </a:r>
            <a:endParaRPr sz="900">
              <a:latin typeface="Courier New"/>
              <a:cs typeface="Courier New"/>
            </a:endParaRPr>
          </a:p>
          <a:p>
            <a:pPr marL="609600" marR="144145" algn="just">
              <a:lnSpc>
                <a:spcPct val="122300"/>
              </a:lnSpc>
            </a:pP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te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f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f</a:t>
            </a:r>
            <a:r>
              <a:rPr sz="900" spc="5" dirty="0">
                <a:latin typeface="Courier New"/>
                <a:cs typeface="Courier New"/>
              </a:rPr>
              <a:t>or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ces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et 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g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te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f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f</a:t>
            </a:r>
            <a:r>
              <a:rPr sz="900" spc="5" dirty="0">
                <a:latin typeface="Courier New"/>
                <a:cs typeface="Courier New"/>
              </a:rPr>
              <a:t>or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ll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ces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et 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11</a:t>
            </a:r>
            <a:endParaRPr sz="900">
              <a:latin typeface="Courier New"/>
              <a:cs typeface="Courier New"/>
            </a:endParaRPr>
          </a:p>
          <a:p>
            <a:pPr marL="609600" marR="5080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of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as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al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ub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a 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x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um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h: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4</a:t>
            </a:r>
            <a:endParaRPr sz="900">
              <a:latin typeface="Courier New"/>
              <a:cs typeface="Courier New"/>
            </a:endParaRPr>
          </a:p>
          <a:p>
            <a:pPr marL="746760" marR="1994535" indent="-137160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ng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f</a:t>
            </a:r>
            <a:r>
              <a:rPr sz="900" spc="5" dirty="0">
                <a:latin typeface="Courier New"/>
                <a:cs typeface="Courier New"/>
              </a:rPr>
              <a:t>or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w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k</a:t>
            </a:r>
            <a:r>
              <a:rPr sz="900" spc="5" dirty="0">
                <a:latin typeface="Courier New"/>
                <a:cs typeface="Courier New"/>
              </a:rPr>
              <a:t>s: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.0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55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  <a:p>
            <a:pPr marL="746760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  <a:p>
            <a:pPr marL="746760">
              <a:lnSpc>
                <a:spcPct val="100000"/>
              </a:lnSpc>
              <a:spcBef>
                <a:spcPts val="215"/>
              </a:spcBef>
            </a:pP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9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6</a:t>
            </a:r>
            <a:r>
              <a:rPr sz="900" spc="-15" dirty="0">
                <a:latin typeface="Courier New"/>
                <a:cs typeface="Courier New"/>
              </a:rPr>
              <a:t>8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  <a:p>
            <a:pPr marL="746760" marR="2610485" indent="-137160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ve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(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): 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/1</a:t>
            </a:r>
            <a:endParaRPr sz="900">
              <a:latin typeface="Courier New"/>
              <a:cs typeface="Courier New"/>
            </a:endParaRPr>
          </a:p>
          <a:p>
            <a:pPr marL="609600" algn="just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ng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f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on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s: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0" dirty="0"/>
              <a:t>©</a:t>
            </a:r>
            <a:r>
              <a:rPr spc="-15" dirty="0"/>
              <a:t> </a:t>
            </a:r>
            <a:r>
              <a:rPr spc="5" dirty="0"/>
              <a:t>2</a:t>
            </a:r>
            <a:r>
              <a:rPr spc="-15" dirty="0"/>
              <a:t>0</a:t>
            </a:r>
            <a:r>
              <a:rPr spc="5" dirty="0"/>
              <a:t>1</a:t>
            </a:r>
            <a:r>
              <a:rPr spc="-5" dirty="0"/>
              <a:t>7</a:t>
            </a:r>
            <a:r>
              <a:rPr spc="-20" dirty="0"/>
              <a:t> </a:t>
            </a:r>
            <a:r>
              <a:rPr spc="15" dirty="0"/>
              <a:t>C</a:t>
            </a:r>
            <a:r>
              <a:rPr spc="-15" dirty="0"/>
              <a:t>i</a:t>
            </a:r>
            <a:r>
              <a:rPr spc="0" dirty="0"/>
              <a:t>s</a:t>
            </a:r>
            <a:r>
              <a:rPr spc="25" dirty="0"/>
              <a:t>c</a:t>
            </a:r>
            <a:r>
              <a:rPr spc="-5" dirty="0"/>
              <a:t>o</a:t>
            </a:r>
            <a:r>
              <a:rPr spc="-20" dirty="0"/>
              <a:t> </a:t>
            </a:r>
            <a:r>
              <a:rPr spc="-15" dirty="0"/>
              <a:t>an</a:t>
            </a:r>
            <a:r>
              <a:rPr spc="5" dirty="0"/>
              <a:t>d/</a:t>
            </a:r>
            <a:r>
              <a:rPr spc="-40" dirty="0"/>
              <a:t>o</a:t>
            </a:r>
            <a:r>
              <a:rPr spc="-5" dirty="0"/>
              <a:t>r</a:t>
            </a:r>
            <a:r>
              <a:rPr spc="15" dirty="0"/>
              <a:t> </a:t>
            </a:r>
            <a:r>
              <a:rPr spc="-15" dirty="0"/>
              <a:t>i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-40" dirty="0"/>
              <a:t>a</a:t>
            </a:r>
            <a:r>
              <a:rPr spc="5" dirty="0"/>
              <a:t>ff</a:t>
            </a:r>
            <a:r>
              <a:rPr spc="-15" dirty="0"/>
              <a:t>il</a:t>
            </a:r>
            <a:r>
              <a:rPr spc="5" dirty="0"/>
              <a:t>i</a:t>
            </a:r>
            <a:r>
              <a:rPr spc="-15" dirty="0"/>
              <a:t>a</a:t>
            </a:r>
            <a:r>
              <a:rPr spc="5" dirty="0"/>
              <a:t>t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5" dirty="0"/>
              <a:t>A</a:t>
            </a:r>
            <a:r>
              <a:rPr spc="-15" dirty="0"/>
              <a:t>l</a:t>
            </a:r>
            <a:r>
              <a:rPr spc="-5" dirty="0"/>
              <a:t>l</a:t>
            </a:r>
            <a:r>
              <a:rPr spc="-15" dirty="0"/>
              <a:t> </a:t>
            </a:r>
            <a:r>
              <a:rPr spc="10" dirty="0"/>
              <a:t>r</a:t>
            </a:r>
            <a:r>
              <a:rPr spc="-15" dirty="0"/>
              <a:t>i</a:t>
            </a:r>
            <a:r>
              <a:rPr spc="5" dirty="0"/>
              <a:t>g</a:t>
            </a:r>
            <a:r>
              <a:rPr spc="-15" dirty="0"/>
              <a:t>h</a:t>
            </a:r>
            <a:r>
              <a:rPr spc="-10" dirty="0"/>
              <a:t>t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10" dirty="0"/>
              <a:t>r</a:t>
            </a:r>
            <a:r>
              <a:rPr spc="-40" dirty="0"/>
              <a:t>e</a:t>
            </a:r>
            <a:r>
              <a:rPr spc="25" dirty="0"/>
              <a:t>s</a:t>
            </a:r>
            <a:r>
              <a:rPr spc="-15" dirty="0"/>
              <a:t>e</a:t>
            </a:r>
            <a:r>
              <a:rPr spc="10" dirty="0"/>
              <a:t>r</a:t>
            </a:r>
            <a:r>
              <a:rPr spc="-20" dirty="0"/>
              <a:t>v</a:t>
            </a:r>
            <a:r>
              <a:rPr spc="-15" dirty="0"/>
              <a:t>e</a:t>
            </a:r>
            <a:r>
              <a:rPr spc="5" dirty="0"/>
              <a:t>d</a:t>
            </a:r>
            <a:r>
              <a:rPr spc="-5" dirty="0"/>
              <a:t>.</a:t>
            </a:r>
            <a:r>
              <a:rPr spc="-15" dirty="0"/>
              <a:t> </a:t>
            </a:r>
            <a:r>
              <a:rPr spc="10" dirty="0"/>
              <a:t>T</a:t>
            </a:r>
            <a:r>
              <a:rPr spc="-15" dirty="0"/>
              <a:t>hi</a:t>
            </a:r>
            <a:r>
              <a:rPr spc="-5" dirty="0"/>
              <a:t>s</a:t>
            </a:r>
            <a:r>
              <a:rPr spc="25" dirty="0"/>
              <a:t> </a:t>
            </a:r>
            <a:r>
              <a:rPr spc="5" dirty="0"/>
              <a:t>d</a:t>
            </a:r>
            <a:r>
              <a:rPr spc="-40" dirty="0"/>
              <a:t>o</a:t>
            </a:r>
            <a:r>
              <a:rPr spc="25" dirty="0"/>
              <a:t>c</a:t>
            </a:r>
            <a:r>
              <a:rPr spc="-15" dirty="0"/>
              <a:t>u</a:t>
            </a:r>
            <a:r>
              <a:rPr dirty="0"/>
              <a:t>m</a:t>
            </a:r>
            <a:r>
              <a:rPr spc="-15" dirty="0"/>
              <a:t>e</a:t>
            </a:r>
            <a:r>
              <a:rPr spc="5" dirty="0"/>
              <a:t>n</a:t>
            </a:r>
            <a:r>
              <a:rPr spc="-5" dirty="0"/>
              <a:t>t</a:t>
            </a:r>
            <a:r>
              <a:rPr spc="-15" dirty="0"/>
              <a:t> </a:t>
            </a:r>
            <a:r>
              <a:rPr spc="5" dirty="0"/>
              <a:t>i</a:t>
            </a:r>
            <a:r>
              <a:rPr spc="-5" dirty="0"/>
              <a:t>s</a:t>
            </a:r>
            <a:r>
              <a:rPr spc="5" dirty="0"/>
              <a:t> </a:t>
            </a:r>
            <a:r>
              <a:rPr spc="-10" dirty="0"/>
              <a:t>C</a:t>
            </a:r>
            <a:r>
              <a:rPr spc="-15" dirty="0"/>
              <a:t>i</a:t>
            </a:r>
            <a:r>
              <a:rPr spc="0" dirty="0"/>
              <a:t>sc</a:t>
            </a:r>
            <a:r>
              <a:rPr spc="-5" dirty="0"/>
              <a:t>o</a:t>
            </a:r>
            <a:r>
              <a:rPr spc="-15" dirty="0"/>
              <a:t> P</a:t>
            </a:r>
            <a:r>
              <a:rPr spc="5" dirty="0"/>
              <a:t>u</a:t>
            </a:r>
            <a:r>
              <a:rPr spc="-15" dirty="0"/>
              <a:t>b</a:t>
            </a:r>
            <a:r>
              <a:rPr spc="5" dirty="0"/>
              <a:t>l</a:t>
            </a:r>
            <a:r>
              <a:rPr spc="-15" dirty="0"/>
              <a:t>i</a:t>
            </a:r>
            <a:r>
              <a:rPr spc="0" dirty="0"/>
              <a:t>c</a:t>
            </a:r>
            <a:r>
              <a:rPr spc="-5" dirty="0"/>
              <a:t>.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5" dirty="0"/>
              <a:t>P</a:t>
            </a:r>
            <a:r>
              <a:rPr spc="-40" dirty="0"/>
              <a:t>a</a:t>
            </a:r>
            <a:r>
              <a:rPr spc="5" dirty="0"/>
              <a:t>g</a:t>
            </a:r>
            <a:r>
              <a:rPr spc="-5" dirty="0"/>
              <a:t>e</a:t>
            </a:r>
            <a:r>
              <a:rPr spc="5" dirty="0"/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9</a:t>
            </a:fld>
            <a:r>
              <a:rPr b="1" spc="5" dirty="0">
                <a:latin typeface="Arial"/>
                <a:cs typeface="Arial"/>
              </a:rPr>
              <a:t> </a:t>
            </a:r>
            <a:r>
              <a:rPr spc="-40" dirty="0"/>
              <a:t>o</a:t>
            </a:r>
            <a:r>
              <a:rPr spc="-5" dirty="0"/>
              <a:t>f</a:t>
            </a:r>
            <a:r>
              <a:rPr spc="35" dirty="0"/>
              <a:t> </a:t>
            </a:r>
            <a:r>
              <a:rPr b="1" spc="5" dirty="0">
                <a:latin typeface="Arial"/>
                <a:cs typeface="Arial"/>
              </a:rPr>
              <a:t>28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07582" y="3605152"/>
            <a:ext cx="781050" cy="812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w</a:t>
            </a:r>
            <a:r>
              <a:rPr sz="900" spc="5" dirty="0">
                <a:latin typeface="Courier New"/>
                <a:cs typeface="Courier New"/>
              </a:rPr>
              <a:t>ay 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3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33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22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3</a:t>
            </a:r>
            <a:r>
              <a:rPr sz="900" spc="5" dirty="0">
                <a:latin typeface="Courier New"/>
                <a:cs typeface="Courier New"/>
              </a:rPr>
              <a:t>.3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2</a:t>
            </a:r>
            <a:r>
              <a:rPr sz="900" spc="5" dirty="0">
                <a:latin typeface="Courier New"/>
                <a:cs typeface="Courier New"/>
              </a:rPr>
              <a:t>.2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04852" y="3605152"/>
            <a:ext cx="571500" cy="812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ce</a:t>
            </a:r>
            <a:endParaRPr sz="9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240"/>
              </a:spcBef>
            </a:pP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10</a:t>
            </a:r>
            <a:endParaRPr sz="9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240"/>
              </a:spcBef>
            </a:pP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10</a:t>
            </a:r>
            <a:endParaRPr sz="9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240"/>
              </a:spcBef>
            </a:pP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10</a:t>
            </a:r>
            <a:endParaRPr sz="900">
              <a:latin typeface="Courier New"/>
              <a:cs typeface="Courier New"/>
            </a:endParaRPr>
          </a:p>
          <a:p>
            <a:pPr marL="353695">
              <a:lnSpc>
                <a:spcPct val="100000"/>
              </a:lnSpc>
              <a:spcBef>
                <a:spcPts val="240"/>
              </a:spcBef>
            </a:pP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10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65022" y="3605152"/>
            <a:ext cx="781050" cy="812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te 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19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31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41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: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:</a:t>
            </a:r>
            <a:r>
              <a:rPr sz="900" spc="-15" dirty="0">
                <a:latin typeface="Courier New"/>
                <a:cs typeface="Courier New"/>
              </a:rPr>
              <a:t>41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4443138"/>
            <a:ext cx="5970270" cy="587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e: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(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0)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.  </a:t>
            </a:r>
            <a:r>
              <a:rPr sz="1000" spc="13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15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h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dirty="0">
                <a:latin typeface="Arial"/>
                <a:cs typeface="Arial"/>
              </a:rPr>
              <a:t>w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p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35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p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spc="-10" dirty="0">
                <a:latin typeface="Arial"/>
                <a:cs typeface="Arial"/>
              </a:rPr>
              <a:t>e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spc="5" dirty="0">
                <a:latin typeface="Arial"/>
                <a:cs typeface="Arial"/>
              </a:rPr>
              <a:t>g</a:t>
            </a:r>
            <a:r>
              <a:rPr sz="1000" b="1" spc="-20" dirty="0">
                <a:latin typeface="Arial"/>
                <a:cs typeface="Arial"/>
              </a:rPr>
              <a:t>h</a:t>
            </a:r>
            <a:r>
              <a:rPr sz="1000" b="1" spc="5" dirty="0">
                <a:latin typeface="Arial"/>
                <a:cs typeface="Arial"/>
              </a:rPr>
              <a:t>bo</a:t>
            </a:r>
            <a:r>
              <a:rPr sz="1000" b="1" dirty="0">
                <a:latin typeface="Arial"/>
                <a:cs typeface="Arial"/>
              </a:rPr>
              <a:t>r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1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ha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ne</a:t>
            </a:r>
            <a:r>
              <a:rPr sz="1000" dirty="0">
                <a:latin typeface="Arial"/>
                <a:cs typeface="Arial"/>
              </a:rPr>
              <a:t>w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D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2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R</a:t>
            </a:r>
            <a:r>
              <a:rPr sz="1000" dirty="0">
                <a:latin typeface="Arial"/>
                <a:cs typeface="Arial"/>
              </a:rPr>
              <a:t>3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ed.</a:t>
            </a:r>
            <a:endParaRPr sz="1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455"/>
              </a:spcBef>
            </a:pPr>
            <a:r>
              <a:rPr sz="1000" spc="-5" dirty="0">
                <a:latin typeface="Courier New"/>
                <a:cs typeface="Courier New"/>
              </a:rPr>
              <a:t>R1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sho</a:t>
            </a:r>
            <a:r>
              <a:rPr sz="1000" b="1" dirty="0">
                <a:latin typeface="Courier New"/>
                <a:cs typeface="Courier New"/>
              </a:rPr>
              <a:t>w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</a:t>
            </a:r>
            <a:r>
              <a:rPr sz="1000" b="1" dirty="0">
                <a:latin typeface="Courier New"/>
                <a:cs typeface="Courier New"/>
              </a:rPr>
              <a:t>p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osp</a:t>
            </a:r>
            <a:r>
              <a:rPr sz="1000" b="1" dirty="0">
                <a:latin typeface="Courier New"/>
                <a:cs typeface="Courier New"/>
              </a:rPr>
              <a:t>f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neighbor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3100" y="5854705"/>
            <a:ext cx="6428740" cy="2613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97865" algn="l"/>
              </a:tabLst>
            </a:pP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20" dirty="0">
                <a:latin typeface="Arial"/>
                <a:cs typeface="Arial"/>
              </a:rPr>
              <a:t>a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t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4</a:t>
            </a:r>
            <a:r>
              <a:rPr sz="1400" b="1" spc="-5" dirty="0">
                <a:latin typeface="Arial"/>
                <a:cs typeface="Arial"/>
              </a:rPr>
              <a:t>:</a:t>
            </a:r>
            <a:r>
              <a:rPr sz="1400" b="1" dirty="0">
                <a:latin typeface="Arial"/>
                <a:cs typeface="Arial"/>
              </a:rPr>
              <a:t>	</a:t>
            </a:r>
            <a:r>
              <a:rPr sz="1400" b="1" spc="-15" dirty="0">
                <a:latin typeface="Arial"/>
                <a:cs typeface="Arial"/>
              </a:rPr>
              <a:t>C</a:t>
            </a:r>
            <a:r>
              <a:rPr sz="1400" b="1" spc="-25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n</a:t>
            </a:r>
            <a:r>
              <a:rPr sz="1400" b="1" spc="-15" dirty="0">
                <a:latin typeface="Arial"/>
                <a:cs typeface="Arial"/>
              </a:rPr>
              <a:t>f</a:t>
            </a:r>
            <a:r>
              <a:rPr sz="1400" b="1" spc="10" dirty="0">
                <a:latin typeface="Arial"/>
                <a:cs typeface="Arial"/>
              </a:rPr>
              <a:t>i</a:t>
            </a:r>
            <a:r>
              <a:rPr sz="1400" b="1" spc="-25" dirty="0">
                <a:latin typeface="Arial"/>
                <a:cs typeface="Arial"/>
              </a:rPr>
              <a:t>gu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O</a:t>
            </a:r>
            <a:r>
              <a:rPr sz="1400" b="1" spc="-5" dirty="0">
                <a:latin typeface="Arial"/>
                <a:cs typeface="Arial"/>
              </a:rPr>
              <a:t>SP</a:t>
            </a:r>
            <a:r>
              <a:rPr sz="1400" b="1" spc="-10" dirty="0">
                <a:latin typeface="Arial"/>
                <a:cs typeface="Arial"/>
              </a:rPr>
              <a:t>F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-20" dirty="0">
                <a:latin typeface="Arial"/>
                <a:cs typeface="Arial"/>
              </a:rPr>
              <a:t>a</a:t>
            </a:r>
            <a:r>
              <a:rPr sz="1400" b="1" spc="0" dirty="0">
                <a:latin typeface="Arial"/>
                <a:cs typeface="Arial"/>
              </a:rPr>
              <a:t>s</a:t>
            </a:r>
            <a:r>
              <a:rPr sz="1400" b="1" spc="-20" dirty="0">
                <a:latin typeface="Arial"/>
                <a:cs typeface="Arial"/>
              </a:rPr>
              <a:t>s</a:t>
            </a:r>
            <a:r>
              <a:rPr sz="1400" b="1" spc="10" dirty="0">
                <a:latin typeface="Arial"/>
                <a:cs typeface="Arial"/>
              </a:rPr>
              <a:t>i</a:t>
            </a:r>
            <a:r>
              <a:rPr sz="1400" b="1" spc="-20" dirty="0">
                <a:latin typeface="Arial"/>
                <a:cs typeface="Arial"/>
              </a:rPr>
              <a:t>v</a:t>
            </a:r>
            <a:r>
              <a:rPr sz="1400" b="1" spc="-10" dirty="0">
                <a:latin typeface="Arial"/>
                <a:cs typeface="Arial"/>
              </a:rPr>
              <a:t>e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10" dirty="0">
                <a:latin typeface="Arial"/>
                <a:cs typeface="Arial"/>
              </a:rPr>
              <a:t>I</a:t>
            </a:r>
            <a:r>
              <a:rPr sz="1400" b="1" spc="-25" dirty="0">
                <a:latin typeface="Arial"/>
                <a:cs typeface="Arial"/>
              </a:rPr>
              <a:t>n</a:t>
            </a:r>
            <a:r>
              <a:rPr sz="1400" b="1" spc="5" dirty="0">
                <a:latin typeface="Arial"/>
                <a:cs typeface="Arial"/>
              </a:rPr>
              <a:t>t</a:t>
            </a:r>
            <a:r>
              <a:rPr sz="1400" b="1" spc="-20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r</a:t>
            </a:r>
            <a:r>
              <a:rPr sz="1400" b="1" spc="-15" dirty="0">
                <a:latin typeface="Arial"/>
                <a:cs typeface="Arial"/>
              </a:rPr>
              <a:t>f</a:t>
            </a:r>
            <a:r>
              <a:rPr sz="1400" b="1" spc="0" dirty="0">
                <a:latin typeface="Arial"/>
                <a:cs typeface="Arial"/>
              </a:rPr>
              <a:t>a</a:t>
            </a:r>
            <a:r>
              <a:rPr sz="1400" b="1" spc="-20" dirty="0">
                <a:latin typeface="Arial"/>
                <a:cs typeface="Arial"/>
              </a:rPr>
              <a:t>c</a:t>
            </a:r>
            <a:r>
              <a:rPr sz="1400" b="1" spc="0" dirty="0">
                <a:latin typeface="Arial"/>
                <a:cs typeface="Arial"/>
              </a:rPr>
              <a:t>e</a:t>
            </a:r>
            <a:r>
              <a:rPr sz="1400" b="1" spc="-1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240665" marR="5080">
              <a:lnSpc>
                <a:spcPct val="96500"/>
              </a:lnSpc>
              <a:spcBef>
                <a:spcPts val="800"/>
              </a:spcBef>
            </a:pP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5" dirty="0">
                <a:latin typeface="Arial"/>
                <a:cs typeface="Arial"/>
              </a:rPr>
              <a:t>p</a:t>
            </a:r>
            <a:r>
              <a:rPr sz="1000" b="1" spc="-10" dirty="0">
                <a:latin typeface="Arial"/>
                <a:cs typeface="Arial"/>
              </a:rPr>
              <a:t>ass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spc="-10" dirty="0">
                <a:latin typeface="Arial"/>
                <a:cs typeface="Arial"/>
              </a:rPr>
              <a:t>ve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-20" dirty="0">
                <a:latin typeface="Arial"/>
                <a:cs typeface="Arial"/>
              </a:rPr>
              <a:t>i</a:t>
            </a:r>
            <a:r>
              <a:rPr sz="1000" b="1" spc="5" dirty="0">
                <a:latin typeface="Arial"/>
                <a:cs typeface="Arial"/>
              </a:rPr>
              <a:t>n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-10" dirty="0">
                <a:latin typeface="Arial"/>
                <a:cs typeface="Arial"/>
              </a:rPr>
              <a:t>er</a:t>
            </a:r>
            <a:r>
              <a:rPr sz="1000" b="1" spc="-5" dirty="0">
                <a:latin typeface="Arial"/>
                <a:cs typeface="Arial"/>
              </a:rPr>
              <a:t>f</a:t>
            </a:r>
            <a:r>
              <a:rPr sz="1000" b="1" spc="-10" dirty="0">
                <a:latin typeface="Arial"/>
                <a:cs typeface="Arial"/>
              </a:rPr>
              <a:t>ac</a:t>
            </a:r>
            <a:r>
              <a:rPr sz="1000" b="1" dirty="0">
                <a:latin typeface="Arial"/>
                <a:cs typeface="Arial"/>
              </a:rPr>
              <a:t>e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en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</a:t>
            </a:r>
            <a:r>
              <a:rPr sz="1000" spc="-10" dirty="0">
                <a:latin typeface="Arial"/>
                <a:cs typeface="Arial"/>
              </a:rPr>
              <a:t>upda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be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en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oug</a:t>
            </a:r>
            <a:r>
              <a:rPr sz="1000" dirty="0">
                <a:latin typeface="Arial"/>
                <a:cs typeface="Arial"/>
              </a:rPr>
              <a:t>h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pe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d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er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mm</a:t>
            </a:r>
            <a:r>
              <a:rPr sz="1000" spc="-10" dirty="0">
                <a:latin typeface="Arial"/>
                <a:cs typeface="Arial"/>
              </a:rPr>
              <a:t>on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don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r</a:t>
            </a:r>
            <a:r>
              <a:rPr sz="1000" spc="-10" dirty="0">
                <a:latin typeface="Arial"/>
                <a:cs typeface="Arial"/>
              </a:rPr>
              <a:t>edu</a:t>
            </a:r>
            <a:r>
              <a:rPr sz="1000" dirty="0">
                <a:latin typeface="Arial"/>
                <a:cs typeface="Arial"/>
              </a:rPr>
              <a:t>ce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ff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spc="-5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he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-10" dirty="0">
                <a:latin typeface="Arial"/>
                <a:cs typeface="Arial"/>
              </a:rPr>
              <a:t>no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nee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r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35" dirty="0">
                <a:latin typeface="Arial"/>
                <a:cs typeface="Arial"/>
              </a:rPr>
              <a:t>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ng p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l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mm</a:t>
            </a:r>
            <a:r>
              <a:rPr sz="1000" spc="-10" dirty="0">
                <a:latin typeface="Arial"/>
                <a:cs typeface="Arial"/>
              </a:rPr>
              <a:t>un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on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rt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15" dirty="0">
                <a:latin typeface="Arial"/>
                <a:cs typeface="Arial"/>
              </a:rPr>
              <a:t>4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u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l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u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5" dirty="0">
                <a:latin typeface="Arial"/>
                <a:cs typeface="Arial"/>
              </a:rPr>
              <a:t>p</a:t>
            </a:r>
            <a:r>
              <a:rPr sz="1000" b="1" spc="-10" dirty="0">
                <a:latin typeface="Arial"/>
                <a:cs typeface="Arial"/>
              </a:rPr>
              <a:t>a</a:t>
            </a:r>
            <a:r>
              <a:rPr sz="1000" b="1" spc="-35" dirty="0">
                <a:latin typeface="Arial"/>
                <a:cs typeface="Arial"/>
              </a:rPr>
              <a:t>s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spc="-10" dirty="0">
                <a:latin typeface="Arial"/>
                <a:cs typeface="Arial"/>
              </a:rPr>
              <a:t>ve</a:t>
            </a:r>
            <a:r>
              <a:rPr sz="1000" b="1" dirty="0">
                <a:latin typeface="Arial"/>
                <a:cs typeface="Arial"/>
              </a:rPr>
              <a:t>-</a:t>
            </a:r>
            <a:r>
              <a:rPr sz="1000" b="1" spc="5" dirty="0">
                <a:latin typeface="Arial"/>
                <a:cs typeface="Arial"/>
              </a:rPr>
              <a:t>in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-15" dirty="0">
                <a:latin typeface="Arial"/>
                <a:cs typeface="Arial"/>
              </a:rPr>
              <a:t>e</a:t>
            </a:r>
            <a:r>
              <a:rPr sz="1000" b="1" spc="-10" dirty="0">
                <a:latin typeface="Arial"/>
                <a:cs typeface="Arial"/>
              </a:rPr>
              <a:t>r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10" dirty="0">
                <a:latin typeface="Arial"/>
                <a:cs typeface="Arial"/>
              </a:rPr>
              <a:t>ac</a:t>
            </a:r>
            <a:r>
              <a:rPr sz="1000" b="1" dirty="0">
                <a:latin typeface="Arial"/>
                <a:cs typeface="Arial"/>
              </a:rPr>
              <a:t>e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35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gu</a:t>
            </a:r>
            <a:r>
              <a:rPr sz="1000" dirty="0">
                <a:latin typeface="Arial"/>
                <a:cs typeface="Arial"/>
              </a:rPr>
              <a:t>re a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35" dirty="0">
                <a:latin typeface="Arial"/>
                <a:cs typeface="Arial"/>
              </a:rPr>
              <a:t>g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e  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pa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45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" dirty="0">
                <a:latin typeface="Arial"/>
                <a:cs typeface="Arial"/>
              </a:rPr>
              <a:t>Y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u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l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o c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-35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f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gu</a:t>
            </a:r>
            <a:r>
              <a:rPr sz="1000" dirty="0">
                <a:latin typeface="Arial"/>
                <a:cs typeface="Arial"/>
              </a:rPr>
              <a:t>re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ha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al</a:t>
            </a:r>
            <a:r>
              <a:rPr sz="1000" dirty="0">
                <a:latin typeface="Arial"/>
                <a:cs typeface="Arial"/>
              </a:rPr>
              <a:t>l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35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re</a:t>
            </a:r>
            <a:r>
              <a:rPr sz="1000" spc="-10" dirty="0">
                <a:latin typeface="Arial"/>
                <a:cs typeface="Arial"/>
              </a:rPr>
              <a:t> pa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45" dirty="0">
                <a:latin typeface="Arial"/>
                <a:cs typeface="Arial"/>
              </a:rPr>
              <a:t>v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35" dirty="0">
                <a:latin typeface="Arial"/>
                <a:cs typeface="Arial"/>
              </a:rPr>
              <a:t>u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,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he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10" dirty="0">
                <a:latin typeface="Arial"/>
                <a:cs typeface="Arial"/>
              </a:rPr>
              <a:t>enab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5" dirty="0">
                <a:latin typeface="Arial"/>
                <a:cs typeface="Arial"/>
              </a:rPr>
              <a:t>P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35" dirty="0">
                <a:latin typeface="Arial"/>
                <a:cs typeface="Arial"/>
              </a:rPr>
              <a:t>d</a:t>
            </a:r>
            <a:r>
              <a:rPr sz="1000" spc="45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en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35" dirty="0">
                <a:latin typeface="Arial"/>
                <a:cs typeface="Arial"/>
              </a:rPr>
              <a:t>n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30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5" dirty="0">
                <a:latin typeface="Arial"/>
                <a:cs typeface="Arial"/>
              </a:rPr>
              <a:t>S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p </a:t>
            </a:r>
            <a:r>
              <a:rPr sz="1100" b="1" spc="-15" dirty="0">
                <a:latin typeface="Arial"/>
                <a:cs typeface="Arial"/>
              </a:rPr>
              <a:t>1</a:t>
            </a:r>
            <a:r>
              <a:rPr sz="1100" b="1" dirty="0">
                <a:latin typeface="Arial"/>
                <a:cs typeface="Arial"/>
              </a:rPr>
              <a:t>:  </a:t>
            </a:r>
            <a:r>
              <a:rPr sz="1100" b="1" spc="8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Con</a:t>
            </a:r>
            <a:r>
              <a:rPr sz="1100" b="1" spc="-10" dirty="0">
                <a:latin typeface="Arial"/>
                <a:cs typeface="Arial"/>
              </a:rPr>
              <a:t>f</a:t>
            </a:r>
            <a:r>
              <a:rPr sz="1100" b="1" spc="-20" dirty="0">
                <a:latin typeface="Arial"/>
                <a:cs typeface="Arial"/>
              </a:rPr>
              <a:t>i</a:t>
            </a:r>
            <a:r>
              <a:rPr sz="1100" b="1" spc="-5" dirty="0">
                <a:latin typeface="Arial"/>
                <a:cs typeface="Arial"/>
              </a:rPr>
              <a:t>gu</a:t>
            </a:r>
            <a:r>
              <a:rPr sz="1100" b="1" dirty="0">
                <a:latin typeface="Arial"/>
                <a:cs typeface="Arial"/>
              </a:rPr>
              <a:t>re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a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p</a:t>
            </a:r>
            <a:r>
              <a:rPr sz="1100" b="1" spc="10" dirty="0">
                <a:latin typeface="Arial"/>
                <a:cs typeface="Arial"/>
              </a:rPr>
              <a:t>a</a:t>
            </a:r>
            <a:r>
              <a:rPr sz="1100" b="1" spc="-15" dirty="0">
                <a:latin typeface="Arial"/>
                <a:cs typeface="Arial"/>
              </a:rPr>
              <a:t>ss</a:t>
            </a:r>
            <a:r>
              <a:rPr sz="1100" b="1" spc="-20" dirty="0">
                <a:latin typeface="Arial"/>
                <a:cs typeface="Arial"/>
              </a:rPr>
              <a:t>i</a:t>
            </a:r>
            <a:r>
              <a:rPr sz="1100" b="1" spc="-15" dirty="0">
                <a:latin typeface="Arial"/>
                <a:cs typeface="Arial"/>
              </a:rPr>
              <a:t>v</a:t>
            </a:r>
            <a:r>
              <a:rPr sz="1100" b="1" dirty="0">
                <a:latin typeface="Arial"/>
                <a:cs typeface="Arial"/>
              </a:rPr>
              <a:t>e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i</a:t>
            </a:r>
            <a:r>
              <a:rPr sz="1100" b="1" spc="-5" dirty="0">
                <a:latin typeface="Arial"/>
                <a:cs typeface="Arial"/>
              </a:rPr>
              <a:t>n</a:t>
            </a:r>
            <a:r>
              <a:rPr sz="1100" b="1" spc="-10" dirty="0">
                <a:latin typeface="Arial"/>
                <a:cs typeface="Arial"/>
              </a:rPr>
              <a:t>t</a:t>
            </a:r>
            <a:r>
              <a:rPr sz="1100" b="1" spc="10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r</a:t>
            </a:r>
            <a:r>
              <a:rPr sz="1100" b="1" spc="-10" dirty="0">
                <a:latin typeface="Arial"/>
                <a:cs typeface="Arial"/>
              </a:rPr>
              <a:t>f</a:t>
            </a:r>
            <a:r>
              <a:rPr sz="1100" b="1" spc="10" dirty="0">
                <a:latin typeface="Arial"/>
                <a:cs typeface="Arial"/>
              </a:rPr>
              <a:t>ace.</a:t>
            </a:r>
            <a:endParaRPr sz="1100">
              <a:latin typeface="Arial"/>
              <a:cs typeface="Arial"/>
            </a:endParaRPr>
          </a:p>
          <a:p>
            <a:pPr marL="469900" marR="118745" indent="-229235">
              <a:lnSpc>
                <a:spcPts val="1150"/>
              </a:lnSpc>
              <a:spcBef>
                <a:spcPts val="805"/>
              </a:spcBef>
            </a:pP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.  </a:t>
            </a:r>
            <a:r>
              <a:rPr sz="1000" spc="13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I</a:t>
            </a:r>
            <a:r>
              <a:rPr sz="1000" spc="-25" dirty="0">
                <a:latin typeface="Arial"/>
                <a:cs typeface="Arial"/>
              </a:rPr>
              <a:t>ss</a:t>
            </a:r>
            <a:r>
              <a:rPr sz="1000" spc="15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b="1" spc="-10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h</a:t>
            </a:r>
            <a:r>
              <a:rPr sz="1000" b="1" spc="-20" dirty="0">
                <a:latin typeface="Arial"/>
                <a:cs typeface="Arial"/>
              </a:rPr>
              <a:t>o</a:t>
            </a:r>
            <a:r>
              <a:rPr sz="1000" b="1" dirty="0">
                <a:latin typeface="Arial"/>
                <a:cs typeface="Arial"/>
              </a:rPr>
              <a:t>w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i</a:t>
            </a:r>
            <a:r>
              <a:rPr sz="1000" b="1" dirty="0">
                <a:latin typeface="Arial"/>
                <a:cs typeface="Arial"/>
              </a:rPr>
              <a:t>p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o</a:t>
            </a:r>
            <a:r>
              <a:rPr sz="1000" b="1" spc="-35" dirty="0">
                <a:latin typeface="Arial"/>
                <a:cs typeface="Arial"/>
              </a:rPr>
              <a:t>s</a:t>
            </a:r>
            <a:r>
              <a:rPr sz="1000" b="1" spc="5" dirty="0">
                <a:latin typeface="Arial"/>
                <a:cs typeface="Arial"/>
              </a:rPr>
              <a:t>p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15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in</a:t>
            </a:r>
            <a:r>
              <a:rPr sz="1000" b="1" dirty="0">
                <a:latin typeface="Arial"/>
                <a:cs typeface="Arial"/>
              </a:rPr>
              <a:t>t</a:t>
            </a:r>
            <a:r>
              <a:rPr sz="1000" b="1" spc="-10" dirty="0">
                <a:latin typeface="Arial"/>
                <a:cs typeface="Arial"/>
              </a:rPr>
              <a:t>er</a:t>
            </a:r>
            <a:r>
              <a:rPr sz="1000" b="1" dirty="0">
                <a:latin typeface="Arial"/>
                <a:cs typeface="Arial"/>
              </a:rPr>
              <a:t>f</a:t>
            </a:r>
            <a:r>
              <a:rPr sz="1000" b="1" spc="-10" dirty="0">
                <a:latin typeface="Arial"/>
                <a:cs typeface="Arial"/>
              </a:rPr>
              <a:t>ac</a:t>
            </a:r>
            <a:r>
              <a:rPr sz="1000" b="1" dirty="0">
                <a:latin typeface="Arial"/>
                <a:cs typeface="Arial"/>
              </a:rPr>
              <a:t>e</a:t>
            </a:r>
            <a:r>
              <a:rPr sz="1000" b="1" spc="-25" dirty="0">
                <a:latin typeface="Arial"/>
                <a:cs typeface="Arial"/>
              </a:rPr>
              <a:t> </a:t>
            </a:r>
            <a:r>
              <a:rPr sz="1000" b="1" spc="5" dirty="0">
                <a:latin typeface="Arial"/>
                <a:cs typeface="Arial"/>
              </a:rPr>
              <a:t>g</a:t>
            </a:r>
            <a:r>
              <a:rPr sz="1000" b="1" spc="-10" dirty="0">
                <a:latin typeface="Arial"/>
                <a:cs typeface="Arial"/>
              </a:rPr>
              <a:t>0</a:t>
            </a:r>
            <a:r>
              <a:rPr sz="1000" b="1" spc="5" dirty="0">
                <a:latin typeface="Arial"/>
                <a:cs typeface="Arial"/>
              </a:rPr>
              <a:t>/</a:t>
            </a:r>
            <a:r>
              <a:rPr sz="1000" b="1" dirty="0">
                <a:latin typeface="Arial"/>
                <a:cs typeface="Arial"/>
              </a:rPr>
              <a:t>0 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35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m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-3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No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ce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20" dirty="0">
                <a:latin typeface="Arial"/>
                <a:cs typeface="Arial"/>
              </a:rPr>
              <a:t>m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35" dirty="0">
                <a:latin typeface="Arial"/>
                <a:cs typeface="Arial"/>
              </a:rPr>
              <a:t>d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spc="-2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g 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he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dirty="0">
                <a:latin typeface="Arial"/>
                <a:cs typeface="Arial"/>
              </a:rPr>
              <a:t>e </a:t>
            </a:r>
            <a:r>
              <a:rPr sz="1000" spc="-10" dirty="0">
                <a:latin typeface="Arial"/>
                <a:cs typeface="Arial"/>
              </a:rPr>
              <a:t>ne</a:t>
            </a:r>
            <a:r>
              <a:rPr sz="1000" spc="20" dirty="0">
                <a:latin typeface="Arial"/>
                <a:cs typeface="Arial"/>
              </a:rPr>
              <a:t>x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H</a:t>
            </a:r>
            <a:r>
              <a:rPr sz="1000" spc="-10" dirty="0">
                <a:latin typeface="Arial"/>
                <a:cs typeface="Arial"/>
              </a:rPr>
              <a:t>el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-10" dirty="0">
                <a:latin typeface="Arial"/>
                <a:cs typeface="Arial"/>
              </a:rPr>
              <a:t>pa</a:t>
            </a:r>
            <a:r>
              <a:rPr sz="1000" dirty="0">
                <a:latin typeface="Arial"/>
                <a:cs typeface="Arial"/>
              </a:rPr>
              <a:t>ck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i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20" dirty="0">
                <a:latin typeface="Arial"/>
                <a:cs typeface="Arial"/>
              </a:rPr>
              <a:t>x</a:t>
            </a:r>
            <a:r>
              <a:rPr sz="1000" spc="-10" dirty="0">
                <a:latin typeface="Arial"/>
                <a:cs typeface="Arial"/>
              </a:rPr>
              <a:t>pe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ed</a:t>
            </a:r>
            <a:r>
              <a:rPr sz="1000" dirty="0">
                <a:latin typeface="Arial"/>
                <a:cs typeface="Arial"/>
              </a:rPr>
              <a:t>.</a:t>
            </a:r>
            <a:r>
              <a:rPr sz="1000" spc="-10" dirty="0">
                <a:latin typeface="Arial"/>
                <a:cs typeface="Arial"/>
              </a:rPr>
              <a:t> Hel</a:t>
            </a:r>
            <a:r>
              <a:rPr sz="1000" spc="15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-10" dirty="0">
                <a:latin typeface="Arial"/>
                <a:cs typeface="Arial"/>
              </a:rPr>
              <a:t>pa</a:t>
            </a:r>
            <a:r>
              <a:rPr sz="1000" dirty="0">
                <a:latin typeface="Arial"/>
                <a:cs typeface="Arial"/>
              </a:rPr>
              <a:t>ck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re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en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45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0 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c</a:t>
            </a:r>
            <a:r>
              <a:rPr sz="1000" spc="-10" dirty="0">
                <a:latin typeface="Arial"/>
                <a:cs typeface="Arial"/>
              </a:rPr>
              <a:t>ond</a:t>
            </a:r>
            <a:r>
              <a:rPr sz="1000" dirty="0">
                <a:latin typeface="Arial"/>
                <a:cs typeface="Arial"/>
              </a:rPr>
              <a:t>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re </a:t>
            </a:r>
            <a:r>
              <a:rPr sz="1000" spc="15" dirty="0">
                <a:latin typeface="Arial"/>
                <a:cs typeface="Arial"/>
              </a:rPr>
              <a:t>u</a:t>
            </a:r>
            <a:r>
              <a:rPr sz="1000" spc="-25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d </a:t>
            </a:r>
            <a:r>
              <a:rPr sz="1000" spc="-10" dirty="0">
                <a:latin typeface="Arial"/>
                <a:cs typeface="Arial"/>
              </a:rPr>
              <a:t>be</a:t>
            </a:r>
            <a:r>
              <a:rPr sz="1000" spc="30" dirty="0">
                <a:latin typeface="Arial"/>
                <a:cs typeface="Arial"/>
              </a:rPr>
              <a:t>t</a:t>
            </a:r>
            <a:r>
              <a:rPr sz="1000" spc="-35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ee</a:t>
            </a:r>
            <a:r>
              <a:rPr sz="1000" dirty="0">
                <a:latin typeface="Arial"/>
                <a:cs typeface="Arial"/>
              </a:rPr>
              <a:t>n </a:t>
            </a:r>
            <a:r>
              <a:rPr sz="1000" spc="5" dirty="0">
                <a:latin typeface="Arial"/>
                <a:cs typeface="Arial"/>
              </a:rPr>
              <a:t>O</a:t>
            </a:r>
            <a:r>
              <a:rPr sz="1000" spc="-5" dirty="0">
                <a:latin typeface="Arial"/>
                <a:cs typeface="Arial"/>
              </a:rPr>
              <a:t>SP</a:t>
            </a:r>
            <a:r>
              <a:rPr sz="1000" dirty="0">
                <a:latin typeface="Arial"/>
                <a:cs typeface="Arial"/>
              </a:rPr>
              <a:t>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ou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dirty="0">
                <a:latin typeface="Arial"/>
                <a:cs typeface="Arial"/>
              </a:rPr>
              <a:t>rs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o </a:t>
            </a:r>
            <a:r>
              <a:rPr sz="1000" spc="20" dirty="0">
                <a:latin typeface="Arial"/>
                <a:cs typeface="Arial"/>
              </a:rPr>
              <a:t>v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00" spc="-25" dirty="0">
                <a:latin typeface="Arial"/>
                <a:cs typeface="Arial"/>
              </a:rPr>
              <a:t>r</a:t>
            </a:r>
            <a:r>
              <a:rPr sz="1000" spc="-10" dirty="0">
                <a:latin typeface="Arial"/>
                <a:cs typeface="Arial"/>
              </a:rPr>
              <a:t>i</a:t>
            </a:r>
            <a:r>
              <a:rPr sz="1000" spc="30" dirty="0">
                <a:latin typeface="Arial"/>
                <a:cs typeface="Arial"/>
              </a:rPr>
              <a:t>f</a:t>
            </a:r>
            <a:r>
              <a:rPr sz="1000" dirty="0">
                <a:latin typeface="Arial"/>
                <a:cs typeface="Arial"/>
              </a:rPr>
              <a:t>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ha</a:t>
            </a:r>
            <a:r>
              <a:rPr sz="100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h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dirty="0">
                <a:latin typeface="Arial"/>
                <a:cs typeface="Arial"/>
              </a:rPr>
              <a:t>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</a:t>
            </a:r>
            <a:r>
              <a:rPr sz="1000" spc="-35" dirty="0">
                <a:latin typeface="Arial"/>
                <a:cs typeface="Arial"/>
              </a:rPr>
              <a:t>e</a:t>
            </a:r>
            <a:r>
              <a:rPr sz="1000" spc="15" dirty="0">
                <a:latin typeface="Arial"/>
                <a:cs typeface="Arial"/>
              </a:rPr>
              <a:t>i</a:t>
            </a:r>
            <a:r>
              <a:rPr sz="1000" spc="-10" dirty="0">
                <a:latin typeface="Arial"/>
                <a:cs typeface="Arial"/>
              </a:rPr>
              <a:t>ghbo</a:t>
            </a:r>
            <a:r>
              <a:rPr sz="1000" dirty="0">
                <a:latin typeface="Arial"/>
                <a:cs typeface="Arial"/>
              </a:rPr>
              <a:t>rs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</a:t>
            </a:r>
            <a:r>
              <a:rPr sz="1000" dirty="0">
                <a:latin typeface="Arial"/>
                <a:cs typeface="Arial"/>
              </a:rPr>
              <a:t>re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up.</a:t>
            </a:r>
            <a:endParaRPr sz="1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25"/>
              </a:spcBef>
            </a:pPr>
            <a:r>
              <a:rPr sz="1000" spc="-5" dirty="0">
                <a:latin typeface="Courier New"/>
                <a:cs typeface="Courier New"/>
              </a:rPr>
              <a:t>R1</a:t>
            </a:r>
            <a:r>
              <a:rPr sz="1000" dirty="0">
                <a:latin typeface="Courier New"/>
                <a:cs typeface="Courier New"/>
              </a:rPr>
              <a:t>#</a:t>
            </a:r>
            <a:r>
              <a:rPr sz="1000" spc="-5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sho</a:t>
            </a:r>
            <a:r>
              <a:rPr sz="1000" b="1" dirty="0">
                <a:latin typeface="Courier New"/>
                <a:cs typeface="Courier New"/>
              </a:rPr>
              <a:t>w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</a:t>
            </a:r>
            <a:r>
              <a:rPr sz="1000" b="1" dirty="0">
                <a:latin typeface="Courier New"/>
                <a:cs typeface="Courier New"/>
              </a:rPr>
              <a:t>p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osp</a:t>
            </a:r>
            <a:r>
              <a:rPr sz="1000" b="1" dirty="0">
                <a:latin typeface="Courier New"/>
                <a:cs typeface="Courier New"/>
              </a:rPr>
              <a:t>f</a:t>
            </a:r>
            <a:r>
              <a:rPr sz="1000" b="1" spc="-10" dirty="0">
                <a:latin typeface="Courier New"/>
                <a:cs typeface="Courier New"/>
              </a:rPr>
              <a:t> </a:t>
            </a:r>
            <a:r>
              <a:rPr sz="1000" b="1" spc="-5" dirty="0">
                <a:latin typeface="Courier New"/>
                <a:cs typeface="Courier New"/>
              </a:rPr>
              <a:t>interfac</a:t>
            </a:r>
            <a:r>
              <a:rPr sz="1000" b="1" dirty="0">
                <a:latin typeface="Courier New"/>
                <a:cs typeface="Courier New"/>
              </a:rPr>
              <a:t>e</a:t>
            </a:r>
            <a:r>
              <a:rPr sz="1000" b="1" spc="-5" dirty="0">
                <a:latin typeface="Courier New"/>
                <a:cs typeface="Courier New"/>
              </a:rPr>
              <a:t> g0/0</a:t>
            </a:r>
            <a:endParaRPr sz="1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240"/>
              </a:spcBef>
            </a:pPr>
            <a:r>
              <a:rPr sz="900" spc="5" dirty="0">
                <a:latin typeface="Courier New"/>
                <a:cs typeface="Courier New"/>
              </a:rPr>
              <a:t>Gi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b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p,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ol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up</a:t>
            </a:r>
            <a:endParaRPr sz="900">
              <a:latin typeface="Courier New"/>
              <a:cs typeface="Courier New"/>
            </a:endParaRPr>
          </a:p>
          <a:p>
            <a:pPr marL="609600" marR="941069">
              <a:lnSpc>
                <a:spcPct val="122200"/>
              </a:lnSpc>
            </a:pP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/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4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0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ta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h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v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w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k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m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n</a:t>
            </a:r>
            <a:r>
              <a:rPr sz="900" spc="5" dirty="0">
                <a:latin typeface="Courier New"/>
                <a:cs typeface="Courier New"/>
              </a:rPr>
              <a:t>t 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ss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u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w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k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T,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t: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0447" y="8494363"/>
            <a:ext cx="918844" cy="306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3545" marR="5080" indent="-411480">
              <a:lnSpc>
                <a:spcPct val="120000"/>
              </a:lnSpc>
            </a:pP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10" dirty="0">
                <a:latin typeface="Courier New"/>
                <a:cs typeface="Courier New"/>
              </a:rPr>
              <a:t>y</a:t>
            </a:r>
            <a:r>
              <a:rPr sz="900" spc="-15" dirty="0">
                <a:latin typeface="Courier New"/>
                <a:cs typeface="Courier New"/>
              </a:rPr>
              <a:t>-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ID 0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34756" y="8494363"/>
            <a:ext cx="302895" cy="306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0" marR="5080" indent="-70485">
              <a:lnSpc>
                <a:spcPct val="120000"/>
              </a:lnSpc>
            </a:pPr>
            <a:r>
              <a:rPr sz="900" spc="5" dirty="0">
                <a:latin typeface="Courier New"/>
                <a:cs typeface="Courier New"/>
              </a:rPr>
              <a:t>C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st 1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83345" y="8494363"/>
            <a:ext cx="577215" cy="306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075" marR="5080" indent="-207010">
              <a:lnSpc>
                <a:spcPct val="120000"/>
              </a:lnSpc>
            </a:pP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b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ed </a:t>
            </a:r>
            <a:r>
              <a:rPr sz="900" spc="-15" dirty="0">
                <a:latin typeface="Courier New"/>
                <a:cs typeface="Courier New"/>
              </a:rPr>
              <a:t>no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06182" y="8494363"/>
            <a:ext cx="577215" cy="306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9075" marR="5080" indent="-207010">
              <a:lnSpc>
                <a:spcPct val="120000"/>
              </a:lnSpc>
            </a:pP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h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wn </a:t>
            </a:r>
            <a:r>
              <a:rPr sz="900" spc="-15" dirty="0">
                <a:latin typeface="Courier New"/>
                <a:cs typeface="Courier New"/>
              </a:rPr>
              <a:t>no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69177" y="8494363"/>
            <a:ext cx="918844" cy="306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6535" marR="5080" indent="-204470">
              <a:lnSpc>
                <a:spcPct val="120000"/>
              </a:lnSpc>
            </a:pP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p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l</a:t>
            </a:r>
            <a:r>
              <a:rPr sz="900" spc="5" dirty="0">
                <a:latin typeface="Courier New"/>
                <a:cs typeface="Courier New"/>
              </a:rPr>
              <a:t>o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me B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se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70447" y="8826546"/>
            <a:ext cx="448373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m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l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is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c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P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ty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g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t</a:t>
            </a:r>
            <a:r>
              <a:rPr sz="900" spc="-15" dirty="0">
                <a:latin typeface="Courier New"/>
                <a:cs typeface="Courier New"/>
              </a:rPr>
              <a:t>e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R</a:t>
            </a:r>
            <a:r>
              <a:rPr sz="900" spc="-15" dirty="0">
                <a:latin typeface="Courier New"/>
                <a:cs typeface="Courier New"/>
              </a:rPr>
              <a:t>o</a:t>
            </a:r>
            <a:r>
              <a:rPr sz="900" spc="5" dirty="0">
                <a:latin typeface="Courier New"/>
                <a:cs typeface="Courier New"/>
              </a:rPr>
              <a:t>u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er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(</a:t>
            </a:r>
            <a:r>
              <a:rPr sz="900" spc="5" dirty="0">
                <a:latin typeface="Courier New"/>
                <a:cs typeface="Courier New"/>
              </a:rPr>
              <a:t>I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)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.</a:t>
            </a:r>
            <a:r>
              <a:rPr sz="900" spc="-15" dirty="0">
                <a:latin typeface="Courier New"/>
                <a:cs typeface="Courier New"/>
              </a:rPr>
              <a:t>1</a:t>
            </a:r>
            <a:r>
              <a:rPr sz="900" spc="5" dirty="0">
                <a:latin typeface="Courier New"/>
                <a:cs typeface="Courier New"/>
              </a:rPr>
              <a:t>1,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-15" dirty="0">
                <a:latin typeface="Courier New"/>
                <a:cs typeface="Courier New"/>
              </a:rPr>
              <a:t>I</a:t>
            </a:r>
            <a:r>
              <a:rPr sz="900" spc="5" dirty="0">
                <a:latin typeface="Courier New"/>
                <a:cs typeface="Courier New"/>
              </a:rPr>
              <a:t>n</a:t>
            </a:r>
            <a:r>
              <a:rPr sz="900" spc="-15" dirty="0">
                <a:latin typeface="Courier New"/>
                <a:cs typeface="Courier New"/>
              </a:rPr>
              <a:t>t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f</a:t>
            </a:r>
            <a:r>
              <a:rPr sz="900" spc="-15" dirty="0">
                <a:latin typeface="Courier New"/>
                <a:cs typeface="Courier New"/>
              </a:rPr>
              <a:t>a</a:t>
            </a:r>
            <a:r>
              <a:rPr sz="900" spc="5" dirty="0">
                <a:latin typeface="Courier New"/>
                <a:cs typeface="Courier New"/>
              </a:rPr>
              <a:t>ce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a</a:t>
            </a:r>
            <a:r>
              <a:rPr sz="900" spc="-15" dirty="0">
                <a:latin typeface="Courier New"/>
                <a:cs typeface="Courier New"/>
              </a:rPr>
              <a:t>d</a:t>
            </a:r>
            <a:r>
              <a:rPr sz="900" spc="5" dirty="0">
                <a:latin typeface="Courier New"/>
                <a:cs typeface="Courier New"/>
              </a:rPr>
              <a:t>d</a:t>
            </a:r>
            <a:r>
              <a:rPr sz="900" spc="-15" dirty="0">
                <a:latin typeface="Courier New"/>
                <a:cs typeface="Courier New"/>
              </a:rPr>
              <a:t>r</a:t>
            </a:r>
            <a:r>
              <a:rPr sz="900" spc="5" dirty="0">
                <a:latin typeface="Courier New"/>
                <a:cs typeface="Courier New"/>
              </a:rPr>
              <a:t>e</a:t>
            </a:r>
            <a:r>
              <a:rPr sz="900" spc="-15" dirty="0">
                <a:latin typeface="Courier New"/>
                <a:cs typeface="Courier New"/>
              </a:rPr>
              <a:t>s</a:t>
            </a:r>
            <a:r>
              <a:rPr sz="900" spc="5" dirty="0">
                <a:latin typeface="Courier New"/>
                <a:cs typeface="Courier New"/>
              </a:rPr>
              <a:t>s</a:t>
            </a:r>
            <a:r>
              <a:rPr sz="900" spc="-10" dirty="0">
                <a:latin typeface="Courier New"/>
                <a:cs typeface="Courier New"/>
              </a:rPr>
              <a:t> 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9</a:t>
            </a:r>
            <a:r>
              <a:rPr sz="900" spc="5" dirty="0">
                <a:latin typeface="Courier New"/>
                <a:cs typeface="Courier New"/>
              </a:rPr>
              <a:t>2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6</a:t>
            </a:r>
            <a:r>
              <a:rPr sz="900" spc="5" dirty="0">
                <a:latin typeface="Courier New"/>
                <a:cs typeface="Courier New"/>
              </a:rPr>
              <a:t>8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r>
              <a:rPr sz="900" spc="-15" dirty="0">
                <a:latin typeface="Courier New"/>
                <a:cs typeface="Courier New"/>
              </a:rPr>
              <a:t>.</a:t>
            </a:r>
            <a:r>
              <a:rPr sz="900" spc="5" dirty="0"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108075" y="5170096"/>
          <a:ext cx="5352198" cy="5780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4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6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39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521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Ne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ID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sz="900" spc="-20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ri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sz="900" spc="-2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te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0">
                        <a:lnSpc>
                          <a:spcPct val="100000"/>
                        </a:lnSpc>
                      </a:pPr>
                      <a:r>
                        <a:rPr sz="900" spc="-20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9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me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s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e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59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33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33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797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sz="900" spc="-20" dirty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L/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tabLst>
                          <a:tab pos="685800" algn="l"/>
                        </a:tabLst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-	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36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.2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/1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21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22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22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797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sz="900" spc="-20" dirty="0"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L/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tabLst>
                          <a:tab pos="685800" algn="l"/>
                        </a:tabLst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-	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32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.2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</a:pPr>
                      <a:r>
                        <a:rPr sz="900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90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00" spc="-20" dirty="0">
                          <a:latin typeface="Courier New"/>
                          <a:cs typeface="Courier New"/>
                        </a:rPr>
                        <a:t>/0</a:t>
                      </a:r>
                      <a:endParaRPr sz="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</TotalTime>
  <Words>10565</Words>
  <Application>Microsoft Office PowerPoint</Application>
  <PresentationFormat>Personalizado</PresentationFormat>
  <Paragraphs>1158</Paragraphs>
  <Slides>28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 New</vt:lpstr>
      <vt:lpstr>Symbol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Cisco Systems</dc:creator>
  <cp:lastModifiedBy>Lizethe Pérez Fuertes</cp:lastModifiedBy>
  <cp:revision>1</cp:revision>
  <dcterms:created xsi:type="dcterms:W3CDTF">2023-03-04T11:53:33Z</dcterms:created>
  <dcterms:modified xsi:type="dcterms:W3CDTF">2023-03-05T03:19:31Z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2017-09-05T00:00:00Z</vt:filetime>
  </property>
  <property fmtid="{D5CDD505-2E9C-101B-9397-08002B2CF9AE}" pid="3" name="LastSaved">
    <vt:filetime>2023-03-04T00:00:00Z</vt:filetime>
  </property>
</Properties>
</file>