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Subneteo de </a:t>
            </a: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longitud variable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821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2007B  Integración de seguridad informática en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148</cp:revision>
  <dcterms:created xsi:type="dcterms:W3CDTF">2013-06-11T22:32:36Z</dcterms:created>
  <dcterms:modified xsi:type="dcterms:W3CDTF">2023-02-13T03:56:54Z</dcterms:modified>
</cp:coreProperties>
</file>