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29" r:id="rId3"/>
    <p:sldId id="331" r:id="rId4"/>
    <p:sldId id="337" r:id="rId5"/>
    <p:sldId id="341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873" autoAdjust="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9.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1" y="11663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de clase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7" y="1214465"/>
            <a:ext cx="8262665" cy="29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55824B-F31D-360A-151C-9E1C7FEC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1" y="3872569"/>
            <a:ext cx="8028384" cy="27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94FCC6-5EF6-261E-BB18-C4E4637B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3861048"/>
            <a:ext cx="8028384" cy="2778507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70" y="1052736"/>
            <a:ext cx="8226660" cy="26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1146552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613"/>
              </p:ext>
            </p:extLst>
          </p:nvPr>
        </p:nvGraphicFramePr>
        <p:xfrm>
          <a:off x="683568" y="2149222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DEAC64EB-38F1-4535-F28F-6B1E5B83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96952"/>
            <a:ext cx="561773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068058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246</Words>
  <Application>Microsoft Office PowerPoint</Application>
  <PresentationFormat>Presentación en pantalla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245</cp:revision>
  <dcterms:created xsi:type="dcterms:W3CDTF">2013-06-11T22:32:36Z</dcterms:created>
  <dcterms:modified xsi:type="dcterms:W3CDTF">2023-04-13T05:58:54Z</dcterms:modified>
</cp:coreProperties>
</file>