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336" r:id="rId4"/>
    <p:sldId id="337" r:id="rId5"/>
    <p:sldId id="338" r:id="rId6"/>
    <p:sldId id="339" r:id="rId7"/>
    <p:sldId id="352" r:id="rId8"/>
    <p:sldId id="343" r:id="rId9"/>
    <p:sldId id="344" r:id="rId10"/>
    <p:sldId id="345" r:id="rId11"/>
    <p:sldId id="346" r:id="rId12"/>
    <p:sldId id="351" r:id="rId13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187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91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64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67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8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39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12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0496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70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3048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520827" y="1022136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EF57E60-9710-5352-9ED6-03881E7F0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524000"/>
            <a:ext cx="904875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0B08EEE-3125-D604-BFB1-C589E451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09800"/>
            <a:ext cx="9048750" cy="42386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346142" y="80959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 estático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326591" y="838200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90" y="1378697"/>
            <a:ext cx="120178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el direccionamiento es público en el NAT todas las direcciones se pueden utilizar: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65.100.255.128 – 65.100.255.135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estático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Local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(65.100.255.134)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(65.100.255.135)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170713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 con sobrecarga (PAT)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559965" y="933687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82" y="1357752"/>
            <a:ext cx="10475718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dinámico con sobrecarga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 que tenemos que traducir muchas direcciones IP privadas con pocas direcciones IP públicas.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F9297-2C9C-CB91-7AD7-AD91AC7A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43095"/>
            <a:ext cx="90487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310471"/>
            <a:ext cx="975360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externa: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NAT con sobrecarga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Probar desde el exterior el acceso al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(65.100.255.134)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(65.100.255.135)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281" y="1371600"/>
            <a:ext cx="10983097" cy="3049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s-ES" sz="2000" b="1" spc="-10" dirty="0">
                <a:latin typeface="Calibri"/>
                <a:cs typeface="Calibri"/>
              </a:rPr>
              <a:t>pública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arnos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b="1" dirty="0">
                <a:latin typeface="Calibri"/>
                <a:cs typeface="Calibri"/>
              </a:rPr>
              <a:t>ISP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65.255.255.25</a:t>
            </a:r>
            <a:r>
              <a:rPr sz="2000" b="1" spc="-5" dirty="0">
                <a:latin typeface="Calibri"/>
                <a:cs typeface="Calibri"/>
              </a:rPr>
              <a:t>3/</a:t>
            </a:r>
            <a:r>
              <a:rPr sz="2000" b="1" spc="-10" dirty="0"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net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emos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lang="es-ES" sz="200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65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255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12</a:t>
            </a:r>
            <a:r>
              <a:rPr sz="2000" b="1" spc="-15" dirty="0">
                <a:latin typeface="Calibri"/>
                <a:cs typeface="Calibri"/>
              </a:rPr>
              <a:t>8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29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utili</a:t>
            </a:r>
            <a:r>
              <a:rPr sz="2000" spc="-45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es-ES" sz="2000" b="1" spc="25" dirty="0">
                <a:latin typeface="Calibri"/>
                <a:cs typeface="Calibri"/>
              </a:rPr>
              <a:t>PAT (NAT overload)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10" dirty="0" err="1">
                <a:latin typeface="Calibri"/>
                <a:cs typeface="Calibri"/>
              </a:rPr>
              <a:t>S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1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vid</a:t>
            </a:r>
            <a:r>
              <a:rPr sz="2000" spc="-15" dirty="0" err="1">
                <a:latin typeface="Calibri"/>
                <a:cs typeface="Calibri"/>
              </a:rPr>
              <a:t>o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Cáma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tiene</a:t>
            </a:r>
            <a:r>
              <a:rPr sz="2000" dirty="0" err="1">
                <a:latin typeface="Calibri"/>
                <a:cs typeface="Calibri"/>
              </a:rPr>
              <a:t>n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lang="es-ES" sz="2000" b="1" dirty="0">
                <a:latin typeface="Calibri"/>
                <a:cs typeface="Calibri"/>
              </a:rPr>
              <a:t>NAT estático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e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ionada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onectivida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8198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017240" y="1371600"/>
            <a:ext cx="9906000" cy="400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Hay 4 formas de instalar el servicio de NAT: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dinámico: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lo cual consume muchas direcciones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públicas.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NAT</a:t>
            </a:r>
          </a:p>
        </p:txBody>
      </p:sp>
    </p:spTree>
    <p:extLst>
      <p:ext uri="{BB962C8B-B14F-4D97-AF65-F5344CB8AC3E}">
        <p14:creationId xmlns:p14="http://schemas.microsoft.com/office/powerpoint/2010/main" val="1709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1467775"/>
            <a:ext cx="3886200" cy="455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este ejemplo,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se configuró con las asignaciones estáticas para las direcciones locales internas del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Svr1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Cuando estos dispositivos envían tráfico a Internet, sus direcciones locales internas se traducen a las direcciones globales internas configuradas. Para las redes externas, estos dispositivos tienen direcciones IPv4 públicas.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estático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7CCBC75-D28D-4131-8928-B8BF5C15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3000"/>
            <a:ext cx="6553200" cy="53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139301"/>
            <a:ext cx="4343400" cy="46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dinámicamente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Utiliza un conjunto de direcciones públicas y las asigna según el orden de llegada. Cuando un dispositivo interno solicita acceso a una red externa, se asigna una dirección IPv4 pública disponible del conjunto.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ejemplo,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accede a Internet mediante la primera dirección disponible del conjunto de NAT dinámico. Las demás direcciones siguen disponibles para utilizarlas.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dinámico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172EC7C-A97C-4908-BDC7-FC7CC9AE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6580230" cy="54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210055"/>
            <a:ext cx="3886200" cy="49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Cuando un dispositivo inicia una sesión TCP/IP, genera un valor de puerto de origen TCP o UDP para identificar la sesión de forma exclusiva. Cuando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NAT recibe un paquete del cliente, utiliza su número de puerto de origen para identificar de forma exclusiva la traducción NAT específica.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con sobrecarga (PAT)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B0AC25F-EB64-4D2F-9EDE-3A27C356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9954"/>
            <a:ext cx="71183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826740" y="1122825"/>
            <a:ext cx="9982200" cy="19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instalar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necesito realizar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una traducción estática, una dirección IP privada, una dirección IP pública,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puerto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escuchar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por el que me van a contactar desde el exterior.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Port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forwarding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5623976-67C1-44F7-B5B4-F006ED33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80996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33400" y="1066800"/>
            <a:ext cx="11125200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(defino las direcciones IP privadas que tienen permiso a ser traducidas): 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(definir la acción que se va a realizar en cada una de las interfaces cuando tengamos el servicio de NAT instalado)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 todas las interfaces internas de nuestra red local)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 la interface que se conecta con el exterior ISP)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7168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2294" y="146421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188601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387590" y="979571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BAE0F7-51F8-4000-8221-9BF6EC9CA9D9}"/>
              </a:ext>
            </a:extLst>
          </p:cNvPr>
          <p:cNvSpPr txBox="1"/>
          <p:nvPr/>
        </p:nvSpPr>
        <p:spPr>
          <a:xfrm>
            <a:off x="4506402" y="2061094"/>
            <a:ext cx="111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/>
              <a:t>S0/0/0</a:t>
            </a:r>
            <a:endParaRPr lang="es-MX" sz="1400" b="1" dirty="0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478" y="5410200"/>
            <a:ext cx="381277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840</Words>
  <Application>Microsoft Office PowerPoint</Application>
  <PresentationFormat>Panorámica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Dom Casual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55</cp:revision>
  <dcterms:created xsi:type="dcterms:W3CDTF">2021-02-01T12:33:05Z</dcterms:created>
  <dcterms:modified xsi:type="dcterms:W3CDTF">2023-03-20T23:54:33Z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