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diseñar y desarrollar bases de datos 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Semana i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01A242C-7B54-48A2-A53B-F4CD2D72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55" y="3002361"/>
            <a:ext cx="4754006" cy="35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47722" y="731237"/>
            <a:ext cx="27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9960" y="2348461"/>
            <a:ext cx="6120680" cy="111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Lizethe Pérez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&lt;lperezf@itesm.mx&gt;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Verónica Fosado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&lt;mfosado@itesm.mx&gt;</a:t>
            </a:r>
            <a:endParaRPr lang="es-MX" sz="1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15684" y="1400936"/>
            <a:ext cx="6539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Profesores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60" y="3537834"/>
            <a:ext cx="2736304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8901" y="577147"/>
            <a:ext cx="2384539" cy="53817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34131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1741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Bienvenida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53142" y="1215570"/>
            <a:ext cx="10914743" cy="525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Bienvenido a la actividad de la semana i</a:t>
            </a:r>
          </a:p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ts val="2600"/>
              </a:lnSpc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</a:rPr>
              <a:t>"Contribuye con tu comunidad y aprende a diseñar y desarrollar bases de datos"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Nos da mucho gusto tenerte en esta actividad, la cual ha sido diseñada especialmente para ti.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Nuestro reto durante esta semana es "Ayudar a una organización de la sociedad civil o del pequeño comercio a organizar su información del día a día y aprender a diseñar y desarrollar bases de datos para administrar adecuadamente un negocio”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 invitamos a participar con entusiasmo en esta actividad y a poner tu mejor esfuerzo en el logro de nuestros objetivos.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Atentamente:</a:t>
            </a:r>
          </a:p>
          <a:p>
            <a:pPr algn="ctr"/>
            <a:endParaRPr lang="es-MX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Lizethe Pérez y Verónica Fosado</a:t>
            </a:r>
          </a:p>
        </p:txBody>
      </p:sp>
    </p:spTree>
    <p:extLst>
      <p:ext uri="{BB962C8B-B14F-4D97-AF65-F5344CB8AC3E}">
        <p14:creationId xmlns:p14="http://schemas.microsoft.com/office/powerpoint/2010/main" val="11255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54119" y="1215925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78366" y="1436709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41410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91" y="2725490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61481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53635" y="142571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3354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27056"/>
              </p:ext>
            </p:extLst>
          </p:nvPr>
        </p:nvGraphicFramePr>
        <p:xfrm>
          <a:off x="635681" y="1243195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5297663" y="729735"/>
            <a:ext cx="148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51034" y="646161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824</Words>
  <Application>Microsoft Office PowerPoint</Application>
  <PresentationFormat>Panorámica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Dom Casual</vt:lpstr>
      <vt:lpstr>Times New Roman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28</cp:revision>
  <dcterms:created xsi:type="dcterms:W3CDTF">2017-05-10T16:31:23Z</dcterms:created>
  <dcterms:modified xsi:type="dcterms:W3CDTF">2022-07-28T21:59:51Z</dcterms:modified>
</cp:coreProperties>
</file>