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9956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MX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 altLang="es-MX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 altLang="es-MX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961658-40C5-4B4E-AB08-2443B67DCEF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7291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CB33-0BE7-4F91-A48B-AB925CF63F5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560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8A727C-8AFA-4805-B06B-6CFB281A331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870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F0896-58EB-4F2F-87E9-DA829757EFB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198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AD2D8-7BFF-4E50-AE0D-55D703AA112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050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DAA9F-1AEA-4C74-B24D-9AD679E2D204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6898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BC962-E006-4CB2-92F6-65F9FF4969C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01908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ED8884-856D-459F-9FF7-B60FCBD04A8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4929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0CE06-FE01-458F-9FEA-61871515110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02743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B9F6-3961-4B98-8E4C-FD6937E535D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4395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50104-56C3-47B8-8009-69F44F7F59CF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096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846F4-D7BE-4325-80E3-BC728674413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6131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s-MX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9F60C1-98A0-40CA-BB9C-96AC18C10504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57338" y="990600"/>
            <a:ext cx="1066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Clientes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43013" y="1900238"/>
            <a:ext cx="2333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1331913" y="404813"/>
            <a:ext cx="157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-11113" y="188913"/>
            <a:ext cx="14478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RFC_Cliente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2057" name="Oval 9"/>
          <p:cNvSpPr>
            <a:spLocks noChangeArrowheads="1"/>
          </p:cNvSpPr>
          <p:nvPr/>
        </p:nvSpPr>
        <p:spPr bwMode="auto">
          <a:xfrm>
            <a:off x="65088" y="188913"/>
            <a:ext cx="1295400" cy="376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58750" y="6064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Nombre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1247775" y="8032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1258888" y="11398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1288" y="102235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Dirección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141288" y="1425575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Teléfono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1247775" y="15462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1247775" y="22764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41288" y="178593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Ciudad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-36513" y="2205038"/>
            <a:ext cx="1371601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Código Postal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073" name="Oval 25"/>
          <p:cNvSpPr>
            <a:spLocks noChangeArrowheads="1"/>
          </p:cNvSpPr>
          <p:nvPr/>
        </p:nvSpPr>
        <p:spPr bwMode="auto">
          <a:xfrm>
            <a:off x="65088" y="606425"/>
            <a:ext cx="1219200" cy="33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4" name="Oval 26"/>
          <p:cNvSpPr>
            <a:spLocks noChangeArrowheads="1"/>
          </p:cNvSpPr>
          <p:nvPr/>
        </p:nvSpPr>
        <p:spPr bwMode="auto">
          <a:xfrm>
            <a:off x="65088" y="1022350"/>
            <a:ext cx="1219200" cy="319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8" name="Oval 30"/>
          <p:cNvSpPr>
            <a:spLocks noChangeArrowheads="1"/>
          </p:cNvSpPr>
          <p:nvPr/>
        </p:nvSpPr>
        <p:spPr bwMode="auto">
          <a:xfrm>
            <a:off x="65088" y="1425575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9" name="Oval 31"/>
          <p:cNvSpPr>
            <a:spLocks noChangeArrowheads="1"/>
          </p:cNvSpPr>
          <p:nvPr/>
        </p:nvSpPr>
        <p:spPr bwMode="auto">
          <a:xfrm>
            <a:off x="65088" y="1785938"/>
            <a:ext cx="1219200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0" name="Oval 32"/>
          <p:cNvSpPr>
            <a:spLocks noChangeArrowheads="1"/>
          </p:cNvSpPr>
          <p:nvPr/>
        </p:nvSpPr>
        <p:spPr bwMode="auto">
          <a:xfrm>
            <a:off x="65088" y="2163763"/>
            <a:ext cx="1219200" cy="3286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1752600" y="2819400"/>
            <a:ext cx="1371600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Facturas de compra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08" name="AutoShape 60"/>
          <p:cNvSpPr>
            <a:spLocks noChangeArrowheads="1"/>
          </p:cNvSpPr>
          <p:nvPr/>
        </p:nvSpPr>
        <p:spPr bwMode="auto">
          <a:xfrm>
            <a:off x="5638800" y="30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5791200" y="6858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>
                <a:latin typeface="Arial" panose="020B0604020202020204" pitchFamily="34" charset="0"/>
              </a:rPr>
              <a:t>Tener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6781800" y="1219200"/>
            <a:ext cx="1143000" cy="59055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Facturas de venta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7391400" y="2133600"/>
            <a:ext cx="13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5" name="Text Box 67"/>
          <p:cNvSpPr txBox="1">
            <a:spLocks noChangeArrowheads="1"/>
          </p:cNvSpPr>
          <p:nvPr/>
        </p:nvSpPr>
        <p:spPr bwMode="auto">
          <a:xfrm>
            <a:off x="7467600" y="2011363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ID_FacturaV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2116" name="Oval 68"/>
          <p:cNvSpPr>
            <a:spLocks noChangeArrowheads="1"/>
          </p:cNvSpPr>
          <p:nvPr/>
        </p:nvSpPr>
        <p:spPr bwMode="auto">
          <a:xfrm>
            <a:off x="7524750" y="1916113"/>
            <a:ext cx="1368425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9" name="Line 71"/>
          <p:cNvSpPr>
            <a:spLocks noChangeShapeType="1"/>
          </p:cNvSpPr>
          <p:nvPr/>
        </p:nvSpPr>
        <p:spPr bwMode="auto">
          <a:xfrm>
            <a:off x="7391400" y="263683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7696200" y="249237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Fecha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23" name="Line 75"/>
          <p:cNvSpPr>
            <a:spLocks noChangeShapeType="1"/>
          </p:cNvSpPr>
          <p:nvPr/>
        </p:nvSpPr>
        <p:spPr bwMode="auto">
          <a:xfrm>
            <a:off x="5435600" y="2281238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4287838" y="2146300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Cantidad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28" name="Oval 80"/>
          <p:cNvSpPr>
            <a:spLocks noChangeArrowheads="1"/>
          </p:cNvSpPr>
          <p:nvPr/>
        </p:nvSpPr>
        <p:spPr bwMode="auto">
          <a:xfrm>
            <a:off x="7620000" y="249237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0" name="Oval 82"/>
          <p:cNvSpPr>
            <a:spLocks noChangeArrowheads="1"/>
          </p:cNvSpPr>
          <p:nvPr/>
        </p:nvSpPr>
        <p:spPr bwMode="auto">
          <a:xfrm>
            <a:off x="4211638" y="2146300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2133" name="AutoShape 85"/>
          <p:cNvCxnSpPr>
            <a:cxnSpLocks noChangeShapeType="1"/>
            <a:stCxn id="2052" idx="0"/>
            <a:endCxn id="2108" idx="0"/>
          </p:cNvCxnSpPr>
          <p:nvPr/>
        </p:nvCxnSpPr>
        <p:spPr bwMode="auto">
          <a:xfrm rot="16200000">
            <a:off x="3769519" y="-1373981"/>
            <a:ext cx="685800" cy="4043362"/>
          </a:xfrm>
          <a:prstGeom prst="curvedConnector3">
            <a:avLst>
              <a:gd name="adj1" fmla="val 1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4" name="Line 86"/>
          <p:cNvSpPr>
            <a:spLocks noChangeShapeType="1"/>
          </p:cNvSpPr>
          <p:nvPr/>
        </p:nvSpPr>
        <p:spPr bwMode="auto">
          <a:xfrm flipH="1">
            <a:off x="7380288" y="1828800"/>
            <a:ext cx="1111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2136" name="AutoShape 88"/>
          <p:cNvCxnSpPr>
            <a:cxnSpLocks noChangeShapeType="1"/>
            <a:stCxn id="2108" idx="3"/>
            <a:endCxn id="2111" idx="3"/>
          </p:cNvCxnSpPr>
          <p:nvPr/>
        </p:nvCxnSpPr>
        <p:spPr bwMode="auto">
          <a:xfrm>
            <a:off x="6629400" y="876300"/>
            <a:ext cx="1295400" cy="638175"/>
          </a:xfrm>
          <a:prstGeom prst="bentConnector3">
            <a:avLst>
              <a:gd name="adj1" fmla="val 117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7" name="AutoShape 89"/>
          <p:cNvSpPr>
            <a:spLocks noChangeArrowheads="1"/>
          </p:cNvSpPr>
          <p:nvPr/>
        </p:nvSpPr>
        <p:spPr bwMode="auto">
          <a:xfrm>
            <a:off x="5334000" y="2057400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5334000" y="2438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1600" b="1">
                <a:latin typeface="Arial" panose="020B0604020202020204" pitchFamily="34" charset="0"/>
              </a:rPr>
              <a:t>Registrar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cxnSp>
        <p:nvCxnSpPr>
          <p:cNvPr id="2139" name="AutoShape 91"/>
          <p:cNvCxnSpPr>
            <a:cxnSpLocks noChangeShapeType="1"/>
            <a:stCxn id="2111" idx="1"/>
            <a:endCxn id="2137" idx="0"/>
          </p:cNvCxnSpPr>
          <p:nvPr/>
        </p:nvCxnSpPr>
        <p:spPr bwMode="auto">
          <a:xfrm rot="10800000" flipV="1">
            <a:off x="5867400" y="1514475"/>
            <a:ext cx="914400" cy="542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8" name="Text Box 110"/>
          <p:cNvSpPr txBox="1">
            <a:spLocks noChangeArrowheads="1"/>
          </p:cNvSpPr>
          <p:nvPr/>
        </p:nvSpPr>
        <p:spPr bwMode="auto">
          <a:xfrm>
            <a:off x="6248400" y="3581400"/>
            <a:ext cx="13716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Productos</a:t>
            </a:r>
            <a:endParaRPr lang="es-ES" altLang="es-MX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>
            <a:off x="6804025" y="414972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>
            <a:off x="6781800" y="4114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1" name="Oval 113"/>
          <p:cNvSpPr>
            <a:spLocks noChangeArrowheads="1"/>
          </p:cNvSpPr>
          <p:nvPr/>
        </p:nvSpPr>
        <p:spPr bwMode="auto">
          <a:xfrm>
            <a:off x="7010400" y="3933825"/>
            <a:ext cx="1233488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400" b="1" u="sng">
                <a:latin typeface="Arial" panose="020B0604020202020204" pitchFamily="34" charset="0"/>
              </a:rPr>
              <a:t>ID_Artículo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2162" name="Text Box 114"/>
          <p:cNvSpPr txBox="1">
            <a:spLocks noChangeArrowheads="1"/>
          </p:cNvSpPr>
          <p:nvPr/>
        </p:nvSpPr>
        <p:spPr bwMode="auto">
          <a:xfrm>
            <a:off x="7086600" y="454183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Descripción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>
            <a:off x="6781800" y="465137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5" name="Text Box 117"/>
          <p:cNvSpPr txBox="1">
            <a:spLocks noChangeArrowheads="1"/>
          </p:cNvSpPr>
          <p:nvPr/>
        </p:nvSpPr>
        <p:spPr bwMode="auto">
          <a:xfrm>
            <a:off x="5724525" y="52419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Costo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66" name="Text Box 118"/>
          <p:cNvSpPr txBox="1">
            <a:spLocks noChangeArrowheads="1"/>
          </p:cNvSpPr>
          <p:nvPr/>
        </p:nvSpPr>
        <p:spPr bwMode="auto">
          <a:xfrm>
            <a:off x="7086600" y="497363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Precio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67" name="Line 119"/>
          <p:cNvSpPr>
            <a:spLocks noChangeShapeType="1"/>
          </p:cNvSpPr>
          <p:nvPr/>
        </p:nvSpPr>
        <p:spPr bwMode="auto">
          <a:xfrm>
            <a:off x="6781800" y="51562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0" name="Oval 122"/>
          <p:cNvSpPr>
            <a:spLocks noChangeArrowheads="1"/>
          </p:cNvSpPr>
          <p:nvPr/>
        </p:nvSpPr>
        <p:spPr bwMode="auto">
          <a:xfrm>
            <a:off x="7010400" y="4470400"/>
            <a:ext cx="121920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1" name="Oval 123"/>
          <p:cNvSpPr>
            <a:spLocks noChangeArrowheads="1"/>
          </p:cNvSpPr>
          <p:nvPr/>
        </p:nvSpPr>
        <p:spPr bwMode="auto">
          <a:xfrm>
            <a:off x="5651500" y="5241925"/>
            <a:ext cx="1219200" cy="3476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2" name="Oval 124"/>
          <p:cNvSpPr>
            <a:spLocks noChangeArrowheads="1"/>
          </p:cNvSpPr>
          <p:nvPr/>
        </p:nvSpPr>
        <p:spPr bwMode="auto">
          <a:xfrm>
            <a:off x="7010400" y="4973638"/>
            <a:ext cx="1219200" cy="3270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4" name="Line 126"/>
          <p:cNvSpPr>
            <a:spLocks noChangeShapeType="1"/>
          </p:cNvSpPr>
          <p:nvPr/>
        </p:nvSpPr>
        <p:spPr bwMode="auto">
          <a:xfrm>
            <a:off x="6781800" y="3886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6" name="AutoShape 128"/>
          <p:cNvSpPr>
            <a:spLocks noChangeArrowheads="1"/>
          </p:cNvSpPr>
          <p:nvPr/>
        </p:nvSpPr>
        <p:spPr bwMode="auto">
          <a:xfrm>
            <a:off x="5105400" y="41148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7" name="Text Box 129"/>
          <p:cNvSpPr txBox="1">
            <a:spLocks noChangeArrowheads="1"/>
          </p:cNvSpPr>
          <p:nvPr/>
        </p:nvSpPr>
        <p:spPr bwMode="auto">
          <a:xfrm>
            <a:off x="5181600" y="44958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>
                <a:latin typeface="Arial" panose="020B0604020202020204" pitchFamily="34" charset="0"/>
              </a:rPr>
              <a:t>Surtir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cxnSp>
        <p:nvCxnSpPr>
          <p:cNvPr id="2178" name="AutoShape 130"/>
          <p:cNvCxnSpPr>
            <a:cxnSpLocks noChangeShapeType="1"/>
            <a:stCxn id="2138" idx="3"/>
            <a:endCxn id="2158" idx="0"/>
          </p:cNvCxnSpPr>
          <p:nvPr/>
        </p:nvCxnSpPr>
        <p:spPr bwMode="auto">
          <a:xfrm>
            <a:off x="6477000" y="2606675"/>
            <a:ext cx="457200" cy="9747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9" name="AutoShape 131"/>
          <p:cNvCxnSpPr>
            <a:cxnSpLocks noChangeShapeType="1"/>
            <a:stCxn id="2158" idx="1"/>
            <a:endCxn id="2176" idx="0"/>
          </p:cNvCxnSpPr>
          <p:nvPr/>
        </p:nvCxnSpPr>
        <p:spPr bwMode="auto">
          <a:xfrm rot="10800000" flipV="1">
            <a:off x="5600700" y="3754438"/>
            <a:ext cx="647700" cy="3603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0" name="Text Box 132"/>
          <p:cNvSpPr txBox="1">
            <a:spLocks noChangeArrowheads="1"/>
          </p:cNvSpPr>
          <p:nvPr/>
        </p:nvSpPr>
        <p:spPr bwMode="auto">
          <a:xfrm>
            <a:off x="3124200" y="4572000"/>
            <a:ext cx="1447800" cy="346075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600" b="1">
                <a:solidFill>
                  <a:schemeClr val="bg1"/>
                </a:solidFill>
                <a:latin typeface="Arial" panose="020B0604020202020204" pitchFamily="34" charset="0"/>
              </a:rPr>
              <a:t>Proveedores</a:t>
            </a:r>
            <a:endParaRPr lang="es-ES" altLang="es-MX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81" name="Line 133"/>
          <p:cNvSpPr>
            <a:spLocks noChangeShapeType="1"/>
          </p:cNvSpPr>
          <p:nvPr/>
        </p:nvSpPr>
        <p:spPr bwMode="auto">
          <a:xfrm flipH="1">
            <a:off x="3635375" y="5249863"/>
            <a:ext cx="22225" cy="113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2" name="Line 134"/>
          <p:cNvSpPr>
            <a:spLocks noChangeShapeType="1"/>
          </p:cNvSpPr>
          <p:nvPr/>
        </p:nvSpPr>
        <p:spPr bwMode="auto">
          <a:xfrm>
            <a:off x="3429000" y="524986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3" name="Oval 135"/>
          <p:cNvSpPr>
            <a:spLocks noChangeArrowheads="1"/>
          </p:cNvSpPr>
          <p:nvPr/>
        </p:nvSpPr>
        <p:spPr bwMode="auto">
          <a:xfrm>
            <a:off x="1835150" y="4941888"/>
            <a:ext cx="159385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altLang="es-MX" sz="1400" b="1" u="sng">
                <a:latin typeface="Arial" panose="020B0604020202020204" pitchFamily="34" charset="0"/>
              </a:rPr>
              <a:t>RFC_Proveedor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2184" name="Text Box 136"/>
          <p:cNvSpPr txBox="1">
            <a:spLocks noChangeArrowheads="1"/>
          </p:cNvSpPr>
          <p:nvPr/>
        </p:nvSpPr>
        <p:spPr bwMode="auto">
          <a:xfrm>
            <a:off x="2281238" y="54451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Nombre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3429000" y="5597525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3429000" y="601980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7" name="Text Box 139"/>
          <p:cNvSpPr txBox="1">
            <a:spLocks noChangeArrowheads="1"/>
          </p:cNvSpPr>
          <p:nvPr/>
        </p:nvSpPr>
        <p:spPr bwMode="auto">
          <a:xfrm>
            <a:off x="2286000" y="5846763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Teléfono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88" name="Text Box 140"/>
          <p:cNvSpPr txBox="1">
            <a:spLocks noChangeArrowheads="1"/>
          </p:cNvSpPr>
          <p:nvPr/>
        </p:nvSpPr>
        <p:spPr bwMode="auto">
          <a:xfrm>
            <a:off x="2286000" y="6251575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Dirección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3429000" y="6381750"/>
            <a:ext cx="228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2" name="Oval 144"/>
          <p:cNvSpPr>
            <a:spLocks noChangeArrowheads="1"/>
          </p:cNvSpPr>
          <p:nvPr/>
        </p:nvSpPr>
        <p:spPr bwMode="auto">
          <a:xfrm>
            <a:off x="2209800" y="5445125"/>
            <a:ext cx="1219200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3" name="Oval 145"/>
          <p:cNvSpPr>
            <a:spLocks noChangeArrowheads="1"/>
          </p:cNvSpPr>
          <p:nvPr/>
        </p:nvSpPr>
        <p:spPr bwMode="auto">
          <a:xfrm>
            <a:off x="2209800" y="5846763"/>
            <a:ext cx="1219200" cy="319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4" name="Oval 146"/>
          <p:cNvSpPr>
            <a:spLocks noChangeArrowheads="1"/>
          </p:cNvSpPr>
          <p:nvPr/>
        </p:nvSpPr>
        <p:spPr bwMode="auto">
          <a:xfrm>
            <a:off x="2209800" y="6251575"/>
            <a:ext cx="1219200" cy="346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6" name="Line 148"/>
          <p:cNvSpPr>
            <a:spLocks noChangeShapeType="1"/>
          </p:cNvSpPr>
          <p:nvPr/>
        </p:nvSpPr>
        <p:spPr bwMode="auto">
          <a:xfrm>
            <a:off x="3635375" y="4868863"/>
            <a:ext cx="238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9" name="Line 151"/>
          <p:cNvSpPr>
            <a:spLocks noChangeShapeType="1"/>
          </p:cNvSpPr>
          <p:nvPr/>
        </p:nvSpPr>
        <p:spPr bwMode="auto">
          <a:xfrm flipH="1" flipV="1">
            <a:off x="45720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0" name="Text Box 152"/>
          <p:cNvSpPr txBox="1">
            <a:spLocks noChangeArrowheads="1"/>
          </p:cNvSpPr>
          <p:nvPr/>
        </p:nvSpPr>
        <p:spPr bwMode="auto">
          <a:xfrm>
            <a:off x="2057400" y="6858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1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05" name="Text Box 157"/>
          <p:cNvSpPr txBox="1">
            <a:spLocks noChangeArrowheads="1"/>
          </p:cNvSpPr>
          <p:nvPr/>
        </p:nvSpPr>
        <p:spPr bwMode="auto">
          <a:xfrm>
            <a:off x="8153400" y="1219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N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06" name="Text Box 158"/>
          <p:cNvSpPr txBox="1">
            <a:spLocks noChangeArrowheads="1"/>
          </p:cNvSpPr>
          <p:nvPr/>
        </p:nvSpPr>
        <p:spPr bwMode="auto">
          <a:xfrm>
            <a:off x="6477000" y="1447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N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07" name="Text Box 159"/>
          <p:cNvSpPr txBox="1">
            <a:spLocks noChangeArrowheads="1"/>
          </p:cNvSpPr>
          <p:nvPr/>
        </p:nvSpPr>
        <p:spPr bwMode="auto">
          <a:xfrm>
            <a:off x="6858000" y="3276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M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08" name="Text Box 160"/>
          <p:cNvSpPr txBox="1">
            <a:spLocks noChangeArrowheads="1"/>
          </p:cNvSpPr>
          <p:nvPr/>
        </p:nvSpPr>
        <p:spPr bwMode="auto">
          <a:xfrm>
            <a:off x="45720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N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09" name="Text Box 161"/>
          <p:cNvSpPr txBox="1">
            <a:spLocks noChangeArrowheads="1"/>
          </p:cNvSpPr>
          <p:nvPr/>
        </p:nvSpPr>
        <p:spPr bwMode="auto">
          <a:xfrm>
            <a:off x="5943600" y="3733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M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33" name="AutoShape 185"/>
          <p:cNvSpPr>
            <a:spLocks noChangeArrowheads="1"/>
          </p:cNvSpPr>
          <p:nvPr/>
        </p:nvSpPr>
        <p:spPr bwMode="auto">
          <a:xfrm>
            <a:off x="1676400" y="3657600"/>
            <a:ext cx="9906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4" name="Text Box 186"/>
          <p:cNvSpPr txBox="1">
            <a:spLocks noChangeArrowheads="1"/>
          </p:cNvSpPr>
          <p:nvPr/>
        </p:nvSpPr>
        <p:spPr bwMode="auto">
          <a:xfrm>
            <a:off x="1828800" y="403860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MX" altLang="es-MX" sz="1600" b="1">
                <a:latin typeface="Arial" panose="020B0604020202020204" pitchFamily="34" charset="0"/>
              </a:rPr>
              <a:t>Tener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35" name="Line 187"/>
          <p:cNvSpPr>
            <a:spLocks noChangeShapeType="1"/>
          </p:cNvSpPr>
          <p:nvPr/>
        </p:nvSpPr>
        <p:spPr bwMode="auto">
          <a:xfrm>
            <a:off x="2195513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cxnSp>
        <p:nvCxnSpPr>
          <p:cNvPr id="2236" name="AutoShape 188"/>
          <p:cNvCxnSpPr>
            <a:cxnSpLocks noChangeShapeType="1"/>
            <a:stCxn id="2233" idx="3"/>
            <a:endCxn id="2180" idx="0"/>
          </p:cNvCxnSpPr>
          <p:nvPr/>
        </p:nvCxnSpPr>
        <p:spPr bwMode="auto">
          <a:xfrm>
            <a:off x="2667000" y="4229100"/>
            <a:ext cx="1181100" cy="342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7" name="Line 189"/>
          <p:cNvSpPr>
            <a:spLocks noChangeShapeType="1"/>
          </p:cNvSpPr>
          <p:nvPr/>
        </p:nvSpPr>
        <p:spPr bwMode="auto">
          <a:xfrm>
            <a:off x="1619250" y="299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39" name="Text Box 191"/>
          <p:cNvSpPr txBox="1">
            <a:spLocks noChangeArrowheads="1"/>
          </p:cNvSpPr>
          <p:nvPr/>
        </p:nvSpPr>
        <p:spPr bwMode="auto">
          <a:xfrm>
            <a:off x="107950" y="2806700"/>
            <a:ext cx="1447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400" b="1" u="sng">
                <a:latin typeface="Arial" panose="020B0604020202020204" pitchFamily="34" charset="0"/>
              </a:rPr>
              <a:t>ID_FacturaC</a:t>
            </a:r>
            <a:endParaRPr lang="es-ES" altLang="es-MX" sz="1400" b="1" u="sng">
              <a:latin typeface="Arial" panose="020B0604020202020204" pitchFamily="34" charset="0"/>
            </a:endParaRPr>
          </a:p>
        </p:txBody>
      </p:sp>
      <p:sp>
        <p:nvSpPr>
          <p:cNvPr id="2240" name="Oval 192"/>
          <p:cNvSpPr>
            <a:spLocks noChangeArrowheads="1"/>
          </p:cNvSpPr>
          <p:nvPr/>
        </p:nvSpPr>
        <p:spPr bwMode="auto">
          <a:xfrm>
            <a:off x="184150" y="2781300"/>
            <a:ext cx="12954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2" name="Line 194"/>
          <p:cNvSpPr>
            <a:spLocks noChangeShapeType="1"/>
          </p:cNvSpPr>
          <p:nvPr/>
        </p:nvSpPr>
        <p:spPr bwMode="auto">
          <a:xfrm>
            <a:off x="1476375" y="2997200"/>
            <a:ext cx="15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4" name="Text Box 196"/>
          <p:cNvSpPr txBox="1">
            <a:spLocks noChangeArrowheads="1"/>
          </p:cNvSpPr>
          <p:nvPr/>
        </p:nvSpPr>
        <p:spPr bwMode="auto">
          <a:xfrm>
            <a:off x="260350" y="3298825"/>
            <a:ext cx="1066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Fecha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246" name="Line 198"/>
          <p:cNvSpPr>
            <a:spLocks noChangeShapeType="1"/>
          </p:cNvSpPr>
          <p:nvPr/>
        </p:nvSpPr>
        <p:spPr bwMode="auto">
          <a:xfrm>
            <a:off x="1403350" y="3427413"/>
            <a:ext cx="228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8" name="Text Box 200"/>
          <p:cNvSpPr txBox="1">
            <a:spLocks noChangeArrowheads="1"/>
          </p:cNvSpPr>
          <p:nvPr/>
        </p:nvSpPr>
        <p:spPr bwMode="auto">
          <a:xfrm>
            <a:off x="4216400" y="36591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altLang="es-MX" sz="1200">
                <a:latin typeface="Arial" panose="020B0604020202020204" pitchFamily="34" charset="0"/>
              </a:rPr>
              <a:t>Cantidad</a:t>
            </a:r>
            <a:endParaRPr lang="es-ES" altLang="es-MX" sz="1200">
              <a:latin typeface="Arial" panose="020B0604020202020204" pitchFamily="34" charset="0"/>
            </a:endParaRPr>
          </a:p>
        </p:txBody>
      </p:sp>
      <p:sp>
        <p:nvSpPr>
          <p:cNvPr id="2250" name="Oval 202"/>
          <p:cNvSpPr>
            <a:spLocks noChangeArrowheads="1"/>
          </p:cNvSpPr>
          <p:nvPr/>
        </p:nvSpPr>
        <p:spPr bwMode="auto">
          <a:xfrm>
            <a:off x="184150" y="3298825"/>
            <a:ext cx="1219200" cy="27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2" name="Oval 204"/>
          <p:cNvSpPr>
            <a:spLocks noChangeArrowheads="1"/>
          </p:cNvSpPr>
          <p:nvPr/>
        </p:nvSpPr>
        <p:spPr bwMode="auto">
          <a:xfrm>
            <a:off x="4140200" y="3659188"/>
            <a:ext cx="1219200" cy="27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" name="Line 205"/>
          <p:cNvSpPr>
            <a:spLocks noChangeShapeType="1"/>
          </p:cNvSpPr>
          <p:nvPr/>
        </p:nvSpPr>
        <p:spPr bwMode="auto">
          <a:xfrm>
            <a:off x="1631950" y="3141663"/>
            <a:ext cx="131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4" name="AutoShape 206"/>
          <p:cNvSpPr>
            <a:spLocks noChangeArrowheads="1"/>
          </p:cNvSpPr>
          <p:nvPr/>
        </p:nvSpPr>
        <p:spPr bwMode="auto">
          <a:xfrm>
            <a:off x="3657600" y="2514600"/>
            <a:ext cx="1066800" cy="1143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5" name="Text Box 207"/>
          <p:cNvSpPr txBox="1">
            <a:spLocks noChangeArrowheads="1"/>
          </p:cNvSpPr>
          <p:nvPr/>
        </p:nvSpPr>
        <p:spPr bwMode="auto">
          <a:xfrm>
            <a:off x="3657600" y="2895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MX" altLang="es-MX" sz="1600" b="1">
                <a:latin typeface="Arial" panose="020B0604020202020204" pitchFamily="34" charset="0"/>
              </a:rPr>
              <a:t>Registrar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56" name="Line 208"/>
          <p:cNvSpPr>
            <a:spLocks noChangeShapeType="1"/>
          </p:cNvSpPr>
          <p:nvPr/>
        </p:nvSpPr>
        <p:spPr bwMode="auto">
          <a:xfrm flipH="1">
            <a:off x="3124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58" name="Line 210"/>
          <p:cNvSpPr>
            <a:spLocks noChangeShapeType="1"/>
          </p:cNvSpPr>
          <p:nvPr/>
        </p:nvSpPr>
        <p:spPr bwMode="auto">
          <a:xfrm>
            <a:off x="4724400" y="31242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0" name="Text Box 212"/>
          <p:cNvSpPr txBox="1">
            <a:spLocks noChangeArrowheads="1"/>
          </p:cNvSpPr>
          <p:nvPr/>
        </p:nvSpPr>
        <p:spPr bwMode="auto">
          <a:xfrm>
            <a:off x="2133600" y="3352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N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61" name="Text Box 213"/>
          <p:cNvSpPr txBox="1">
            <a:spLocks noChangeArrowheads="1"/>
          </p:cNvSpPr>
          <p:nvPr/>
        </p:nvSpPr>
        <p:spPr bwMode="auto">
          <a:xfrm>
            <a:off x="3581400" y="4267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1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111500" y="2819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N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6019800" y="3276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1600" b="1">
                <a:latin typeface="Arial" panose="020B0604020202020204" pitchFamily="34" charset="0"/>
              </a:rPr>
              <a:t>M</a:t>
            </a:r>
            <a:endParaRPr lang="es-ES" altLang="es-MX" sz="1600" b="1">
              <a:latin typeface="Arial" panose="020B0604020202020204" pitchFamily="34" charset="0"/>
            </a:endParaRPr>
          </a:p>
        </p:txBody>
      </p:sp>
      <p:sp>
        <p:nvSpPr>
          <p:cNvPr id="2264" name="Line 216"/>
          <p:cNvSpPr>
            <a:spLocks noChangeShapeType="1"/>
          </p:cNvSpPr>
          <p:nvPr/>
        </p:nvSpPr>
        <p:spPr bwMode="auto">
          <a:xfrm>
            <a:off x="5867400" y="4941888"/>
            <a:ext cx="360363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5" name="Line 217"/>
          <p:cNvSpPr>
            <a:spLocks noChangeShapeType="1"/>
          </p:cNvSpPr>
          <p:nvPr/>
        </p:nvSpPr>
        <p:spPr bwMode="auto">
          <a:xfrm flipH="1" flipV="1">
            <a:off x="4427538" y="3357563"/>
            <a:ext cx="2889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6" name="Line 218"/>
          <p:cNvSpPr>
            <a:spLocks noChangeShapeType="1"/>
          </p:cNvSpPr>
          <p:nvPr/>
        </p:nvSpPr>
        <p:spPr bwMode="auto">
          <a:xfrm>
            <a:off x="1476375" y="404813"/>
            <a:ext cx="0" cy="1871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45</Words>
  <Application>Microsoft Office PowerPoint</Application>
  <PresentationFormat>Presentación en pantalla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Diseño predeterminado</vt:lpstr>
      <vt:lpstr>Presentación de PowerPoint</vt:lpstr>
    </vt:vector>
  </TitlesOfParts>
  <Company>ITESM Campus Querétaro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alumno</cp:lastModifiedBy>
  <cp:revision>15</cp:revision>
  <dcterms:created xsi:type="dcterms:W3CDTF">2003-03-07T17:17:08Z</dcterms:created>
  <dcterms:modified xsi:type="dcterms:W3CDTF">2017-07-12T18:23:49Z</dcterms:modified>
</cp:coreProperties>
</file>