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6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8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3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3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2AB1-9F0F-4179-B79F-23FCCA0ACC93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84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5" y="2896526"/>
            <a:ext cx="6952143" cy="369854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23890" y="1391089"/>
            <a:ext cx="7503885" cy="1714969"/>
          </a:xfrm>
        </p:spPr>
        <p:txBody>
          <a:bodyPr rtlCol="0">
            <a:noAutofit/>
          </a:bodyPr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s-MX" sz="3200" b="1" dirty="0">
                <a:solidFill>
                  <a:schemeClr val="tx2">
                    <a:lumMod val="75000"/>
                  </a:schemeClr>
                </a:solidFill>
              </a:rPr>
              <a:t>¡ Contribuye con tu comunidad y aprende a explotar el poder de los datos !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Tecnológico de Monterrey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38901" y="577147"/>
            <a:ext cx="2384539" cy="53817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113842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47722" y="731237"/>
            <a:ext cx="27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Competencias transversales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15302"/>
              </p:ext>
            </p:extLst>
          </p:nvPr>
        </p:nvGraphicFramePr>
        <p:xfrm>
          <a:off x="406398" y="1274765"/>
          <a:ext cx="11393714" cy="5442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Ejemplar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Suficiente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Con áreas de oportunidad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Insuficiente 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85%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Solución de problemas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parcialmente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de forma muy básica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resuelve de forma suficiente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todas las tareas de la actividad.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mayoría de las tareas de la actividad, pero tiene problemas mínimos en algunas tareas. 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algunas tareas de la actividad, pero no es capaz de resolver la mayoría de las tareas.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 realizan algunas tareas que no tienen que ver con una posible solución de la actividad.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Trabajo colaborativo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muestra iniciativa, colabora, escucha a los demás y acepta otras opiniones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En general muestra iniciativa, colabora, escucha a los demás y acepta otras opiniones.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iniciativa algunas veces, colabora regularmente y le cuesta escuchar a los demás y aceptar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muestra iniciativa, poco colaborador, no escucha a los demás y no acepta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parcial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Hay poca evidencia de compromiso hacia la calidad del trabajo en grupo y apoya parcialmente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hay evidencia de compromiso hacia la calidad del trabajo en grupo y no apoya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Casi 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Pocas veces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Nunca trabaja para lograr las metas.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9960" y="2348461"/>
            <a:ext cx="612068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Lizethe Pérez 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&lt;lperezf@itesm.mx&gt;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Verónica Fosado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&lt;mfosado@itesm.mx&gt;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Amanda Elías 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&lt;naeliasso@itesm.mx&gt;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Cecilia Castro 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&lt;accastro@itesm.mx&gt;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s-MX" sz="18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15684" y="1400936"/>
            <a:ext cx="6539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Profesores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60" y="3537834"/>
            <a:ext cx="2736304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8901" y="577147"/>
            <a:ext cx="2384539" cy="53817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341313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174168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Bienvenida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53142" y="1215570"/>
            <a:ext cx="10914743" cy="526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Bienvenido a la actividad de la semana i</a:t>
            </a:r>
          </a:p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ts val="2600"/>
              </a:lnSpc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</a:rPr>
              <a:t>"Contribuye con tu comunidad y aprende a explotar el poder de los datos"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Nos da mucho gusto tenerte en esta actividad, la cual ha sido diseñada especialmente para ti.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Nuestro reto durante esta semana es "Ayudar a una organización de la sociedad civil o del pequeño comercio a organizar su información del día a día y aprender a desarrollar bases de datos para administrar adecuadamente un negocio”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Te invitamos a participar con entusiasmo en esta actividad y a poner tu mejor esfuerzo en el logro de nuestros objetivos.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Atentamente:</a:t>
            </a:r>
          </a:p>
          <a:p>
            <a:pPr algn="ctr"/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Lizethe Pérez, Verónica Fosado, Amanda Elías y Ana Cecilia Castro</a:t>
            </a:r>
            <a:endParaRPr lang="es-MX" sz="2000" b="1" i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7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68789" y="535441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Prácticas de preparación</a:t>
            </a:r>
          </a:p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Individual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66978" y="1744913"/>
            <a:ext cx="605782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un diagrama entidad-relación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Tablas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Relaciones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Formularios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Consultas/Informes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Controles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Macros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Botones con macros prediseñadas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9" y="3017084"/>
            <a:ext cx="3270249" cy="33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435425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Misiones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95" y="3416300"/>
            <a:ext cx="3365500" cy="34417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254119" y="1215925"/>
            <a:ext cx="21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Equipo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841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311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Prácticas de preparación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Exámenes rápidos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Puntualidad</a:t>
            </a:r>
            <a:r>
              <a:rPr lang="es-MX" sz="2400" dirty="0">
                <a:latin typeface="+mn-lt"/>
              </a:rPr>
              <a:t>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Cinco misiones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Base de datos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9" y="3516312"/>
            <a:ext cx="2772430" cy="25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662144" y="3575990"/>
            <a:ext cx="3759113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evaluaciones de todas la prácticas se promedian.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78366" y="1436709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Prácticas de preparación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241410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91" y="2725490"/>
            <a:ext cx="3403834" cy="34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61481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53635" y="1425719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5 misiones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3354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6392" y="2638120"/>
            <a:ext cx="8629577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(5%)</a:t>
            </a:r>
            <a:r>
              <a:rPr lang="es-MX" sz="2000" dirty="0">
                <a:solidFill>
                  <a:srgbClr val="660033"/>
                </a:solidFill>
                <a:latin typeface="+mn-lt"/>
              </a:rPr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(10%)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(30%)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 </a:t>
            </a:r>
            <a:r>
              <a:rPr lang="es-MX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(40%)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(15%)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80" y="4073138"/>
            <a:ext cx="2723205" cy="27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27056"/>
              </p:ext>
            </p:extLst>
          </p:nvPr>
        </p:nvGraphicFramePr>
        <p:xfrm>
          <a:off x="635681" y="1243195"/>
          <a:ext cx="10946719" cy="536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Criterios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Ponderaciones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Tablas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Tablas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Definición de tablas y relaciones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Consultas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Consultas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Las consultas cuentan con un buen grado de dificultad (consultas de más de una tabla, consultas con campos calculados, etc.) 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Formularios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Formularios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Buen diseño.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 cada tabla un formulario y si hubiera tablas intermedias se capturarán con subformularios.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Informes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Mínimo un Informe de cada consulta.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agrupaciones.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2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cálculo de totales.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Controles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Cuadros combinados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81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Macros y menús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Diseño y accesibilidad a los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5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Macros para abrir y cerrar todo.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abrir formularios e informes.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58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salir de formularios y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Botón para salir de toda la base de datos.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Al menos una imagen.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 llamada AUTOEXEC.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5297663" y="729735"/>
            <a:ext cx="148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Base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71" y="5690015"/>
            <a:ext cx="1248229" cy="116798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51034" y="646161"/>
            <a:ext cx="184599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5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847</Words>
  <Application>Microsoft Office PowerPoint</Application>
  <PresentationFormat>Panorámica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Dom Casual</vt:lpstr>
      <vt:lpstr>Times New Roman</vt:lpstr>
      <vt:lpstr>Tema de Office</vt:lpstr>
      <vt:lpstr>Semana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Lizethe Pérez Fuertes</cp:lastModifiedBy>
  <cp:revision>22</cp:revision>
  <dcterms:created xsi:type="dcterms:W3CDTF">2017-05-10T16:31:23Z</dcterms:created>
  <dcterms:modified xsi:type="dcterms:W3CDTF">2018-09-24T16:23:24Z</dcterms:modified>
</cp:coreProperties>
</file>