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9956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6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56E7E610-94A3-415B-9DC8-684F7F6C2E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F6AA71F2-FAD6-48D7-9B9C-52C854B220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1371E6B6-0FDB-46BF-8CDB-04141D56042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A9029EAB-2A47-44D3-A6A4-0E6276CC68C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A79878D-B0FB-41D7-B694-B0CABB44C0A5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BB36BF-B466-4B6E-BBB4-AC1B07E16A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7E0F33-9C8B-446F-88A6-020CD84785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A5BF50-18D3-4AC2-BDFC-43658E8017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6DEC9-9CA3-4913-B05C-5C523F82BA90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62445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F9A01D-7C77-4012-AF4E-CA753C6DDA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4622FA-E492-475F-A4E5-6CB31FC0E2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7A4239-7951-424A-A8CF-7ACC92DBBE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3B42B-038C-405C-9000-F78B9DF20D22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89369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E0C7C2-5855-46F9-A4D9-7EF765ACB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26747A-00C8-47CD-BCA4-DF6755F425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8759C9-2C79-40D5-8D99-98B0E6287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39F5-DB40-4FBB-91AF-170CD7DA0110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1746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8161F6-F413-42FD-9617-D5E1B91B76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BCB478-EE50-4AFD-A205-01DC5B6230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04E71C-6610-467D-941E-53A6BD4046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6EDA8-5952-4E3C-8291-CEF846BFBEC8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7241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CA2D24-0F38-4E4D-91DE-79E2EF9956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5C46EC-046D-49F4-B11A-D214A8E02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D206B3-C7BC-41A7-B921-B2A216B3A8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00A32-04E0-4171-A53B-F9B70819D945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44219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4330E9-163D-4580-93A5-484ED5447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4BA9B-3876-45E1-8537-F20FF54C26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9C1D8-427C-48DC-AFA3-F7A7DC27B4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77CFC-2013-4BDB-8D9C-83075A3B456B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48275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BE4DA96-31D4-4065-B236-D2F5552B63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799F6E-37B8-49BE-9043-DDD892FBB9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83A98C3-442D-44D8-9FB0-73755DF8D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7343E-3B02-44C2-81D3-EF38D8CEE2B5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039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C42FEA4-55AC-4C2E-9482-8C8B6D5183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5ADD72-62F3-4108-BE31-9A6785E8A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5B7E2E-9661-4001-9A10-E90CFDAAC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4BF89-BF9F-404F-9933-66402BB85B0A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0341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D8A3A05-EC44-45F0-A2E2-7EDB8B8CF5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57B3D3-686F-46B0-B33F-2789FD6956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EB0EF7-0E10-4AA2-9E54-129C9C9C2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B4AAE-A126-4ECA-B536-21AE5DB72B47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0984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88771-142C-49A2-955D-A05BEE9DB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D40E29-1CB3-4F06-9193-A28CA56CCD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3B44F-0C5F-49EE-B163-5BE06E1F63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AA9A3-26AC-464B-8E87-3EF297C03436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23099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BC0EB-0C0E-46CD-B326-DFFA7FDFF1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1ACEE-E665-467E-A276-C2FA5C006B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58747B-B50D-455B-B8B1-D1CB75306E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7B013-9FCA-4441-B16B-8D61FD02B586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4505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323A777-FF5C-4A6C-B936-191C4A84D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título del patrón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423759F-95D0-4037-8512-85DD4E0E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744D5B1-44BD-40B3-A6BA-18962E844C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3F551D-9A78-4FF6-BB21-9850F1148B7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s-ES" altLang="es-MX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8AFDA1E-70E2-46BE-A2EA-724CF9BD44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B936601-D1A3-4408-BC37-476D6533E06C}" type="slidenum">
              <a:rPr lang="es-ES" altLang="es-MX"/>
              <a:pPr>
                <a:defRPr/>
              </a:pPr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3C5598D7-0719-4526-A138-43EEBA0A7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8" y="990600"/>
            <a:ext cx="10668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600" b="1">
                <a:solidFill>
                  <a:schemeClr val="bg1"/>
                </a:solidFill>
                <a:latin typeface="Arial" panose="020B0604020202020204" pitchFamily="34" charset="0"/>
              </a:rPr>
              <a:t>Clientes</a:t>
            </a:r>
            <a:endParaRPr lang="es-ES" altLang="es-MX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Line 5">
            <a:extLst>
              <a:ext uri="{FF2B5EF4-FFF2-40B4-BE49-F238E27FC236}">
                <a16:creationId xmlns:a16="http://schemas.microsoft.com/office/drawing/2014/main" id="{CC00BC42-9694-4C4D-B04B-2B38BE181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013" y="1900238"/>
            <a:ext cx="2333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6" name="Line 7">
            <a:extLst>
              <a:ext uri="{FF2B5EF4-FFF2-40B4-BE49-F238E27FC236}">
                <a16:creationId xmlns:a16="http://schemas.microsoft.com/office/drawing/2014/main" id="{CE53FF22-E04F-4769-A8BD-620474204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404813"/>
            <a:ext cx="157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77" name="Text Box 8">
            <a:extLst>
              <a:ext uri="{FF2B5EF4-FFF2-40B4-BE49-F238E27FC236}">
                <a16:creationId xmlns:a16="http://schemas.microsoft.com/office/drawing/2014/main" id="{DE6CEEE8-CB0E-4B9B-86F1-8EF4DD2ED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113" y="188913"/>
            <a:ext cx="1447801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400" b="1" u="sng">
                <a:latin typeface="Arial" panose="020B0604020202020204" pitchFamily="34" charset="0"/>
              </a:rPr>
              <a:t>RFC_Cliente</a:t>
            </a:r>
            <a:endParaRPr lang="es-ES" altLang="es-MX" sz="1400" b="1" u="sng">
              <a:latin typeface="Arial" panose="020B0604020202020204" pitchFamily="34" charset="0"/>
            </a:endParaRPr>
          </a:p>
        </p:txBody>
      </p:sp>
      <p:sp>
        <p:nvSpPr>
          <p:cNvPr id="3078" name="Oval 9">
            <a:extLst>
              <a:ext uri="{FF2B5EF4-FFF2-40B4-BE49-F238E27FC236}">
                <a16:creationId xmlns:a16="http://schemas.microsoft.com/office/drawing/2014/main" id="{0D055BA5-68E5-4814-8B80-8E6A578A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8" y="188913"/>
            <a:ext cx="1295400" cy="376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079" name="Text Box 10">
            <a:extLst>
              <a:ext uri="{FF2B5EF4-FFF2-40B4-BE49-F238E27FC236}">
                <a16:creationId xmlns:a16="http://schemas.microsoft.com/office/drawing/2014/main" id="{822E0135-C7FA-4E6D-BDB6-6497DEC95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06425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Nombre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080" name="Line 12">
            <a:extLst>
              <a:ext uri="{FF2B5EF4-FFF2-40B4-BE49-F238E27FC236}">
                <a16:creationId xmlns:a16="http://schemas.microsoft.com/office/drawing/2014/main" id="{72BF6779-9B3B-41A2-A2E7-661177274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7775" y="8032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1" name="Line 13">
            <a:extLst>
              <a:ext uri="{FF2B5EF4-FFF2-40B4-BE49-F238E27FC236}">
                <a16:creationId xmlns:a16="http://schemas.microsoft.com/office/drawing/2014/main" id="{1FA55B3F-4875-4686-A275-7143FE309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13982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2" name="Text Box 14">
            <a:extLst>
              <a:ext uri="{FF2B5EF4-FFF2-40B4-BE49-F238E27FC236}">
                <a16:creationId xmlns:a16="http://schemas.microsoft.com/office/drawing/2014/main" id="{44C58814-A079-43A6-B5CD-04737BAA3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102235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Dirección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083" name="Text Box 16">
            <a:extLst>
              <a:ext uri="{FF2B5EF4-FFF2-40B4-BE49-F238E27FC236}">
                <a16:creationId xmlns:a16="http://schemas.microsoft.com/office/drawing/2014/main" id="{23608826-3617-4E88-956A-E6831AFDA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1425575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Teléfono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084" name="Line 18">
            <a:extLst>
              <a:ext uri="{FF2B5EF4-FFF2-40B4-BE49-F238E27FC236}">
                <a16:creationId xmlns:a16="http://schemas.microsoft.com/office/drawing/2014/main" id="{75B3C704-9BCD-4036-AC7E-6B1163C2C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7775" y="154622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5" name="Line 19">
            <a:extLst>
              <a:ext uri="{FF2B5EF4-FFF2-40B4-BE49-F238E27FC236}">
                <a16:creationId xmlns:a16="http://schemas.microsoft.com/office/drawing/2014/main" id="{EF0ADFB1-0603-4FBD-BE7D-5DF62852A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7775" y="22764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6" name="Text Box 20">
            <a:extLst>
              <a:ext uri="{FF2B5EF4-FFF2-40B4-BE49-F238E27FC236}">
                <a16:creationId xmlns:a16="http://schemas.microsoft.com/office/drawing/2014/main" id="{534F0AAA-3121-4938-A4A5-0E1918BF6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1785938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Ciudad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087" name="Text Box 22">
            <a:extLst>
              <a:ext uri="{FF2B5EF4-FFF2-40B4-BE49-F238E27FC236}">
                <a16:creationId xmlns:a16="http://schemas.microsoft.com/office/drawing/2014/main" id="{559A396D-FEAA-4B8B-A200-F9ACB5665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2205038"/>
            <a:ext cx="1371601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Código Postal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088" name="Oval 25">
            <a:extLst>
              <a:ext uri="{FF2B5EF4-FFF2-40B4-BE49-F238E27FC236}">
                <a16:creationId xmlns:a16="http://schemas.microsoft.com/office/drawing/2014/main" id="{F50908DA-DE9D-4B78-9B3B-E7FC0291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8" y="606425"/>
            <a:ext cx="1219200" cy="33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089" name="Oval 26">
            <a:extLst>
              <a:ext uri="{FF2B5EF4-FFF2-40B4-BE49-F238E27FC236}">
                <a16:creationId xmlns:a16="http://schemas.microsoft.com/office/drawing/2014/main" id="{67BD881E-53CC-418D-91E8-2E13D05EA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8" y="1022350"/>
            <a:ext cx="1219200" cy="3190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090" name="Oval 30">
            <a:extLst>
              <a:ext uri="{FF2B5EF4-FFF2-40B4-BE49-F238E27FC236}">
                <a16:creationId xmlns:a16="http://schemas.microsoft.com/office/drawing/2014/main" id="{F50C5F83-D659-4264-AE38-F0C6B880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8" y="1425575"/>
            <a:ext cx="1219200" cy="2746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091" name="Oval 31">
            <a:extLst>
              <a:ext uri="{FF2B5EF4-FFF2-40B4-BE49-F238E27FC236}">
                <a16:creationId xmlns:a16="http://schemas.microsoft.com/office/drawing/2014/main" id="{4614F4C6-7989-4D5D-BBAD-B607FB61A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8" y="1785938"/>
            <a:ext cx="1219200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092" name="Oval 32">
            <a:extLst>
              <a:ext uri="{FF2B5EF4-FFF2-40B4-BE49-F238E27FC236}">
                <a16:creationId xmlns:a16="http://schemas.microsoft.com/office/drawing/2014/main" id="{0A43FFC0-F8A6-4AF7-AF50-26AB4B65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8" y="2163763"/>
            <a:ext cx="1219200" cy="3286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093" name="Text Box 35">
            <a:extLst>
              <a:ext uri="{FF2B5EF4-FFF2-40B4-BE49-F238E27FC236}">
                <a16:creationId xmlns:a16="http://schemas.microsoft.com/office/drawing/2014/main" id="{A0F8E204-43E2-4618-AAC2-2CCE5322F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819400"/>
            <a:ext cx="1371600" cy="5905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600" b="1">
                <a:solidFill>
                  <a:schemeClr val="bg1"/>
                </a:solidFill>
                <a:latin typeface="Arial" panose="020B0604020202020204" pitchFamily="34" charset="0"/>
              </a:rPr>
              <a:t>Facturas de compra</a:t>
            </a:r>
            <a:endParaRPr lang="es-ES" altLang="es-MX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94" name="AutoShape 60">
            <a:extLst>
              <a:ext uri="{FF2B5EF4-FFF2-40B4-BE49-F238E27FC236}">
                <a16:creationId xmlns:a16="http://schemas.microsoft.com/office/drawing/2014/main" id="{D1C2C09D-6173-4099-AED8-544D97AC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"/>
            <a:ext cx="9906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095" name="Text Box 61">
            <a:extLst>
              <a:ext uri="{FF2B5EF4-FFF2-40B4-BE49-F238E27FC236}">
                <a16:creationId xmlns:a16="http://schemas.microsoft.com/office/drawing/2014/main" id="{69CA5003-B37E-4529-9661-57DD2FB6F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858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MX" altLang="es-MX" sz="1600" b="1">
                <a:latin typeface="Arial" panose="020B0604020202020204" pitchFamily="34" charset="0"/>
              </a:rPr>
              <a:t>Tener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3096" name="Text Box 63">
            <a:extLst>
              <a:ext uri="{FF2B5EF4-FFF2-40B4-BE49-F238E27FC236}">
                <a16:creationId xmlns:a16="http://schemas.microsoft.com/office/drawing/2014/main" id="{5665B277-4881-4515-8AA3-FA4318C9D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219200"/>
            <a:ext cx="1143000" cy="5905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600" b="1">
                <a:solidFill>
                  <a:schemeClr val="bg1"/>
                </a:solidFill>
                <a:latin typeface="Arial" panose="020B0604020202020204" pitchFamily="34" charset="0"/>
              </a:rPr>
              <a:t>Facturas de venta</a:t>
            </a:r>
            <a:endParaRPr lang="es-ES" altLang="es-MX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97" name="Line 66">
            <a:extLst>
              <a:ext uri="{FF2B5EF4-FFF2-40B4-BE49-F238E27FC236}">
                <a16:creationId xmlns:a16="http://schemas.microsoft.com/office/drawing/2014/main" id="{C1F459BD-8E93-4AA6-8186-23EC041B7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133600"/>
            <a:ext cx="13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98" name="Text Box 67">
            <a:extLst>
              <a:ext uri="{FF2B5EF4-FFF2-40B4-BE49-F238E27FC236}">
                <a16:creationId xmlns:a16="http://schemas.microsoft.com/office/drawing/2014/main" id="{DA2F1C2E-6BCA-4CC3-AA44-F6574EDBA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011363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400" b="1" u="sng">
                <a:latin typeface="Arial" panose="020B0604020202020204" pitchFamily="34" charset="0"/>
              </a:rPr>
              <a:t>ID_FacturaV</a:t>
            </a:r>
            <a:endParaRPr lang="es-ES" altLang="es-MX" sz="1400" b="1" u="sng">
              <a:latin typeface="Arial" panose="020B0604020202020204" pitchFamily="34" charset="0"/>
            </a:endParaRPr>
          </a:p>
        </p:txBody>
      </p:sp>
      <p:sp>
        <p:nvSpPr>
          <p:cNvPr id="3099" name="Oval 68">
            <a:extLst>
              <a:ext uri="{FF2B5EF4-FFF2-40B4-BE49-F238E27FC236}">
                <a16:creationId xmlns:a16="http://schemas.microsoft.com/office/drawing/2014/main" id="{4BF68553-5ABB-4F76-A208-8C1388EA0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1916113"/>
            <a:ext cx="1368425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100" name="Line 71">
            <a:extLst>
              <a:ext uri="{FF2B5EF4-FFF2-40B4-BE49-F238E27FC236}">
                <a16:creationId xmlns:a16="http://schemas.microsoft.com/office/drawing/2014/main" id="{F91F744F-2ADE-4B9A-8BD2-F06AA34C7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636838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01" name="Text Box 72">
            <a:extLst>
              <a:ext uri="{FF2B5EF4-FFF2-40B4-BE49-F238E27FC236}">
                <a16:creationId xmlns:a16="http://schemas.microsoft.com/office/drawing/2014/main" id="{5419466C-6034-40B4-AF9B-EE8BDF591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92375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Fecha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102" name="Line 75">
            <a:extLst>
              <a:ext uri="{FF2B5EF4-FFF2-40B4-BE49-F238E27FC236}">
                <a16:creationId xmlns:a16="http://schemas.microsoft.com/office/drawing/2014/main" id="{9F856C7A-5B5C-4E4E-B52A-41F14E8DA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2281238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03" name="Text Box 76">
            <a:extLst>
              <a:ext uri="{FF2B5EF4-FFF2-40B4-BE49-F238E27FC236}">
                <a16:creationId xmlns:a16="http://schemas.microsoft.com/office/drawing/2014/main" id="{B9FCDB42-B94A-4920-9750-8E309CD1E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1463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Cantidad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104" name="Oval 80">
            <a:extLst>
              <a:ext uri="{FF2B5EF4-FFF2-40B4-BE49-F238E27FC236}">
                <a16:creationId xmlns:a16="http://schemas.microsoft.com/office/drawing/2014/main" id="{18806CB5-9255-45EC-BE4B-94AD7394F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492375"/>
            <a:ext cx="121920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105" name="Oval 82">
            <a:extLst>
              <a:ext uri="{FF2B5EF4-FFF2-40B4-BE49-F238E27FC236}">
                <a16:creationId xmlns:a16="http://schemas.microsoft.com/office/drawing/2014/main" id="{650DC86A-5F46-46B5-86CC-7B3EC50E1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146300"/>
            <a:ext cx="1219200" cy="2746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107" name="Line 86">
            <a:extLst>
              <a:ext uri="{FF2B5EF4-FFF2-40B4-BE49-F238E27FC236}">
                <a16:creationId xmlns:a16="http://schemas.microsoft.com/office/drawing/2014/main" id="{CFE4349B-12F3-4DEB-B856-66FAD2279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0288" y="1828800"/>
            <a:ext cx="1111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09" name="AutoShape 89">
            <a:extLst>
              <a:ext uri="{FF2B5EF4-FFF2-40B4-BE49-F238E27FC236}">
                <a16:creationId xmlns:a16="http://schemas.microsoft.com/office/drawing/2014/main" id="{7E426916-7A35-41BA-89E2-21234E1F9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057400"/>
            <a:ext cx="12954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110" name="Text Box 90">
            <a:extLst>
              <a:ext uri="{FF2B5EF4-FFF2-40B4-BE49-F238E27FC236}">
                <a16:creationId xmlns:a16="http://schemas.microsoft.com/office/drawing/2014/main" id="{4DDDCD65-C570-481E-86FF-EC921A87B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420938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MX" altLang="es-MX" sz="1600" b="1">
                <a:latin typeface="Arial" panose="020B0604020202020204" pitchFamily="34" charset="0"/>
              </a:rPr>
              <a:t>Registrar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3112" name="Text Box 110">
            <a:extLst>
              <a:ext uri="{FF2B5EF4-FFF2-40B4-BE49-F238E27FC236}">
                <a16:creationId xmlns:a16="http://schemas.microsoft.com/office/drawing/2014/main" id="{594B163B-C8F6-4A7E-8E66-12293DDDE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81400"/>
            <a:ext cx="13716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600" b="1">
                <a:solidFill>
                  <a:schemeClr val="bg1"/>
                </a:solidFill>
                <a:latin typeface="Arial" panose="020B0604020202020204" pitchFamily="34" charset="0"/>
              </a:rPr>
              <a:t>Artículos</a:t>
            </a:r>
            <a:endParaRPr lang="es-ES" altLang="es-MX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13" name="Line 111">
            <a:extLst>
              <a:ext uri="{FF2B5EF4-FFF2-40B4-BE49-F238E27FC236}">
                <a16:creationId xmlns:a16="http://schemas.microsoft.com/office/drawing/2014/main" id="{491EB8B1-7D6F-485C-BCEF-8DBA099A4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414972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14" name="Line 112">
            <a:extLst>
              <a:ext uri="{FF2B5EF4-FFF2-40B4-BE49-F238E27FC236}">
                <a16:creationId xmlns:a16="http://schemas.microsoft.com/office/drawing/2014/main" id="{EC2A2923-6E25-4B30-B1B6-41EC73126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1148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15" name="Oval 113">
            <a:extLst>
              <a:ext uri="{FF2B5EF4-FFF2-40B4-BE49-F238E27FC236}">
                <a16:creationId xmlns:a16="http://schemas.microsoft.com/office/drawing/2014/main" id="{FE5613E6-677C-4A1A-AE10-38792B742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933825"/>
            <a:ext cx="1233488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MX" altLang="es-MX" sz="1400" b="1" u="sng">
                <a:latin typeface="Arial" panose="020B0604020202020204" pitchFamily="34" charset="0"/>
              </a:rPr>
              <a:t>Clave</a:t>
            </a:r>
            <a:endParaRPr lang="es-ES" altLang="es-MX" sz="1400" b="1" u="sng">
              <a:latin typeface="Arial" panose="020B0604020202020204" pitchFamily="34" charset="0"/>
            </a:endParaRPr>
          </a:p>
        </p:txBody>
      </p:sp>
      <p:sp>
        <p:nvSpPr>
          <p:cNvPr id="3116" name="Text Box 114">
            <a:extLst>
              <a:ext uri="{FF2B5EF4-FFF2-40B4-BE49-F238E27FC236}">
                <a16:creationId xmlns:a16="http://schemas.microsoft.com/office/drawing/2014/main" id="{98BBCD7A-900D-4934-A375-3128B5F50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541838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Descripción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117" name="Line 115">
            <a:extLst>
              <a:ext uri="{FF2B5EF4-FFF2-40B4-BE49-F238E27FC236}">
                <a16:creationId xmlns:a16="http://schemas.microsoft.com/office/drawing/2014/main" id="{36374C8D-C002-4273-8FF5-D849CD131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6513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18" name="Text Box 117">
            <a:extLst>
              <a:ext uri="{FF2B5EF4-FFF2-40B4-BE49-F238E27FC236}">
                <a16:creationId xmlns:a16="http://schemas.microsoft.com/office/drawing/2014/main" id="{40023151-F3C9-4433-BF02-90AFAF244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241925"/>
            <a:ext cx="1057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Costo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119" name="Text Box 118">
            <a:extLst>
              <a:ext uri="{FF2B5EF4-FFF2-40B4-BE49-F238E27FC236}">
                <a16:creationId xmlns:a16="http://schemas.microsoft.com/office/drawing/2014/main" id="{4A9DD024-1547-43BA-AD3A-C3B41D5C9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973638"/>
            <a:ext cx="114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Precio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120" name="Line 119">
            <a:extLst>
              <a:ext uri="{FF2B5EF4-FFF2-40B4-BE49-F238E27FC236}">
                <a16:creationId xmlns:a16="http://schemas.microsoft.com/office/drawing/2014/main" id="{904B4238-3CCE-402F-B1CB-A677E538E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1562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21" name="Oval 122">
            <a:extLst>
              <a:ext uri="{FF2B5EF4-FFF2-40B4-BE49-F238E27FC236}">
                <a16:creationId xmlns:a16="http://schemas.microsoft.com/office/drawing/2014/main" id="{0E961851-6AE8-404F-B5BF-08FF2463C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70400"/>
            <a:ext cx="121920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122" name="Oval 123">
            <a:extLst>
              <a:ext uri="{FF2B5EF4-FFF2-40B4-BE49-F238E27FC236}">
                <a16:creationId xmlns:a16="http://schemas.microsoft.com/office/drawing/2014/main" id="{C864FCC8-4913-45AD-A2D8-F2A57A317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241925"/>
            <a:ext cx="1219200" cy="3476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123" name="Oval 124">
            <a:extLst>
              <a:ext uri="{FF2B5EF4-FFF2-40B4-BE49-F238E27FC236}">
                <a16:creationId xmlns:a16="http://schemas.microsoft.com/office/drawing/2014/main" id="{D6C48DC1-C705-42BF-89AF-2F4A4F0C8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973638"/>
            <a:ext cx="1219200" cy="327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124" name="Line 126">
            <a:extLst>
              <a:ext uri="{FF2B5EF4-FFF2-40B4-BE49-F238E27FC236}">
                <a16:creationId xmlns:a16="http://schemas.microsoft.com/office/drawing/2014/main" id="{0B36B187-6AB7-4F02-B8A7-346601C3D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25" name="AutoShape 128">
            <a:extLst>
              <a:ext uri="{FF2B5EF4-FFF2-40B4-BE49-F238E27FC236}">
                <a16:creationId xmlns:a16="http://schemas.microsoft.com/office/drawing/2014/main" id="{C1B85634-8197-40D1-A01C-EA8EF435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114800"/>
            <a:ext cx="9906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126" name="Text Box 129">
            <a:extLst>
              <a:ext uri="{FF2B5EF4-FFF2-40B4-BE49-F238E27FC236}">
                <a16:creationId xmlns:a16="http://schemas.microsoft.com/office/drawing/2014/main" id="{28AF3D36-C7E8-4D1A-8F40-EB597E8FA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4958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MX" altLang="es-MX" sz="1600" b="1">
                <a:latin typeface="Arial" panose="020B0604020202020204" pitchFamily="34" charset="0"/>
              </a:rPr>
              <a:t>Surtir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3129" name="Text Box 132">
            <a:extLst>
              <a:ext uri="{FF2B5EF4-FFF2-40B4-BE49-F238E27FC236}">
                <a16:creationId xmlns:a16="http://schemas.microsoft.com/office/drawing/2014/main" id="{70A01029-F24C-4A4F-BD97-0094AFD1B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572000"/>
            <a:ext cx="14478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600" b="1">
                <a:solidFill>
                  <a:schemeClr val="bg1"/>
                </a:solidFill>
                <a:latin typeface="Arial" panose="020B0604020202020204" pitchFamily="34" charset="0"/>
              </a:rPr>
              <a:t>Proveedores</a:t>
            </a:r>
            <a:endParaRPr lang="es-ES" altLang="es-MX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30" name="Oval 135">
            <a:extLst>
              <a:ext uri="{FF2B5EF4-FFF2-40B4-BE49-F238E27FC236}">
                <a16:creationId xmlns:a16="http://schemas.microsoft.com/office/drawing/2014/main" id="{84511990-C942-4852-AD0D-6745D2C99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941888"/>
            <a:ext cx="159385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MX" altLang="es-MX" sz="1400" b="1" u="sng">
                <a:latin typeface="Arial" panose="020B0604020202020204" pitchFamily="34" charset="0"/>
              </a:rPr>
              <a:t>RFC_Proveedor</a:t>
            </a:r>
            <a:endParaRPr lang="es-ES" altLang="es-MX" sz="1400" b="1" u="sng">
              <a:latin typeface="Arial" panose="020B0604020202020204" pitchFamily="34" charset="0"/>
            </a:endParaRPr>
          </a:p>
        </p:txBody>
      </p:sp>
      <p:sp>
        <p:nvSpPr>
          <p:cNvPr id="3131" name="Text Box 136">
            <a:extLst>
              <a:ext uri="{FF2B5EF4-FFF2-40B4-BE49-F238E27FC236}">
                <a16:creationId xmlns:a16="http://schemas.microsoft.com/office/drawing/2014/main" id="{560637A7-4609-4BD8-9F7A-8AD1E3676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5445125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Nombre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132" name="Line 137">
            <a:extLst>
              <a:ext uri="{FF2B5EF4-FFF2-40B4-BE49-F238E27FC236}">
                <a16:creationId xmlns:a16="http://schemas.microsoft.com/office/drawing/2014/main" id="{903B3148-733A-4EF6-BFBF-5CC9B84C0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59752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33" name="Line 138">
            <a:extLst>
              <a:ext uri="{FF2B5EF4-FFF2-40B4-BE49-F238E27FC236}">
                <a16:creationId xmlns:a16="http://schemas.microsoft.com/office/drawing/2014/main" id="{390E54BB-41B2-4338-9C3D-5DCCB6100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0198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34" name="Text Box 139">
            <a:extLst>
              <a:ext uri="{FF2B5EF4-FFF2-40B4-BE49-F238E27FC236}">
                <a16:creationId xmlns:a16="http://schemas.microsoft.com/office/drawing/2014/main" id="{EEC3AEBC-6845-4491-B1A0-E5CAE59AE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846763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Teléfono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135" name="Text Box 140">
            <a:extLst>
              <a:ext uri="{FF2B5EF4-FFF2-40B4-BE49-F238E27FC236}">
                <a16:creationId xmlns:a16="http://schemas.microsoft.com/office/drawing/2014/main" id="{1676D572-AA41-46E7-8878-100F6BC11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251575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Dirección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136" name="Line 141">
            <a:extLst>
              <a:ext uri="{FF2B5EF4-FFF2-40B4-BE49-F238E27FC236}">
                <a16:creationId xmlns:a16="http://schemas.microsoft.com/office/drawing/2014/main" id="{8F47FFC8-7BA3-433B-95D3-A64CC78D6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38175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37" name="Oval 144">
            <a:extLst>
              <a:ext uri="{FF2B5EF4-FFF2-40B4-BE49-F238E27FC236}">
                <a16:creationId xmlns:a16="http://schemas.microsoft.com/office/drawing/2014/main" id="{D893E4EA-65DD-421F-BBC4-59C7D20E2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445125"/>
            <a:ext cx="121920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138" name="Oval 145">
            <a:extLst>
              <a:ext uri="{FF2B5EF4-FFF2-40B4-BE49-F238E27FC236}">
                <a16:creationId xmlns:a16="http://schemas.microsoft.com/office/drawing/2014/main" id="{BA4AFA3F-3A5D-4F75-B79E-8407648C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846763"/>
            <a:ext cx="1219200" cy="319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139" name="Oval 146">
            <a:extLst>
              <a:ext uri="{FF2B5EF4-FFF2-40B4-BE49-F238E27FC236}">
                <a16:creationId xmlns:a16="http://schemas.microsoft.com/office/drawing/2014/main" id="{7EFF9259-C597-44C4-970F-60D7EAE65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51575"/>
            <a:ext cx="1219200" cy="346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147" name="AutoShape 185">
            <a:extLst>
              <a:ext uri="{FF2B5EF4-FFF2-40B4-BE49-F238E27FC236}">
                <a16:creationId xmlns:a16="http://schemas.microsoft.com/office/drawing/2014/main" id="{8412DE20-3C70-4BC2-B80C-221C4B38B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657600"/>
            <a:ext cx="9906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148" name="Text Box 186">
            <a:extLst>
              <a:ext uri="{FF2B5EF4-FFF2-40B4-BE49-F238E27FC236}">
                <a16:creationId xmlns:a16="http://schemas.microsoft.com/office/drawing/2014/main" id="{EE0979F1-A6CA-4933-BBDF-6E14FD645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386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MX" altLang="es-MX" sz="1600" b="1">
                <a:latin typeface="Arial" panose="020B0604020202020204" pitchFamily="34" charset="0"/>
              </a:rPr>
              <a:t>Tener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3151" name="Line 189">
            <a:extLst>
              <a:ext uri="{FF2B5EF4-FFF2-40B4-BE49-F238E27FC236}">
                <a16:creationId xmlns:a16="http://schemas.microsoft.com/office/drawing/2014/main" id="{B94A10B1-7D1F-4E4B-BE63-E31613FB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997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52" name="Text Box 191">
            <a:extLst>
              <a:ext uri="{FF2B5EF4-FFF2-40B4-BE49-F238E27FC236}">
                <a16:creationId xmlns:a16="http://schemas.microsoft.com/office/drawing/2014/main" id="{2EE9B39C-CFB3-4DA1-B391-622C1318A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8067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400" b="1" u="sng">
                <a:latin typeface="Arial" panose="020B0604020202020204" pitchFamily="34" charset="0"/>
              </a:rPr>
              <a:t>ID_FacturaC</a:t>
            </a:r>
            <a:endParaRPr lang="es-ES" altLang="es-MX" sz="1400" b="1" u="sng">
              <a:latin typeface="Arial" panose="020B0604020202020204" pitchFamily="34" charset="0"/>
            </a:endParaRPr>
          </a:p>
        </p:txBody>
      </p:sp>
      <p:sp>
        <p:nvSpPr>
          <p:cNvPr id="3153" name="Oval 192">
            <a:extLst>
              <a:ext uri="{FF2B5EF4-FFF2-40B4-BE49-F238E27FC236}">
                <a16:creationId xmlns:a16="http://schemas.microsoft.com/office/drawing/2014/main" id="{E344EDD5-276A-41C2-941E-B7147398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2781300"/>
            <a:ext cx="12954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154" name="Line 194">
            <a:extLst>
              <a:ext uri="{FF2B5EF4-FFF2-40B4-BE49-F238E27FC236}">
                <a16:creationId xmlns:a16="http://schemas.microsoft.com/office/drawing/2014/main" id="{55344B23-502F-4DAD-9E88-690073EDB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997200"/>
            <a:ext cx="15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55" name="Text Box 196">
            <a:extLst>
              <a:ext uri="{FF2B5EF4-FFF2-40B4-BE49-F238E27FC236}">
                <a16:creationId xmlns:a16="http://schemas.microsoft.com/office/drawing/2014/main" id="{A3252C37-B0B9-4DFA-8A2D-CB70B4535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3298825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Fecha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156" name="Line 198">
            <a:extLst>
              <a:ext uri="{FF2B5EF4-FFF2-40B4-BE49-F238E27FC236}">
                <a16:creationId xmlns:a16="http://schemas.microsoft.com/office/drawing/2014/main" id="{2023C6D2-7E58-4FCD-B4A2-CA4487B7A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427413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57" name="Text Box 200">
            <a:extLst>
              <a:ext uri="{FF2B5EF4-FFF2-40B4-BE49-F238E27FC236}">
                <a16:creationId xmlns:a16="http://schemas.microsoft.com/office/drawing/2014/main" id="{7AEBD05F-8122-4D3D-A68F-88D1FE310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400" y="3659188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Cantidad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3158" name="Oval 202">
            <a:extLst>
              <a:ext uri="{FF2B5EF4-FFF2-40B4-BE49-F238E27FC236}">
                <a16:creationId xmlns:a16="http://schemas.microsoft.com/office/drawing/2014/main" id="{D0162B76-FF6B-4BCC-A5AE-C2816E721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3298825"/>
            <a:ext cx="1219200" cy="2746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159" name="Oval 204">
            <a:extLst>
              <a:ext uri="{FF2B5EF4-FFF2-40B4-BE49-F238E27FC236}">
                <a16:creationId xmlns:a16="http://schemas.microsoft.com/office/drawing/2014/main" id="{880FFCDC-3980-4CB1-8045-18CBAD161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659188"/>
            <a:ext cx="1219200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160" name="Line 205">
            <a:extLst>
              <a:ext uri="{FF2B5EF4-FFF2-40B4-BE49-F238E27FC236}">
                <a16:creationId xmlns:a16="http://schemas.microsoft.com/office/drawing/2014/main" id="{2D7DB31C-3260-4E7A-B8BD-FF5719A82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1950" y="3141663"/>
            <a:ext cx="13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61" name="AutoShape 206">
            <a:extLst>
              <a:ext uri="{FF2B5EF4-FFF2-40B4-BE49-F238E27FC236}">
                <a16:creationId xmlns:a16="http://schemas.microsoft.com/office/drawing/2014/main" id="{5E604C64-6BAF-47A5-9098-50C7C5E38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14600"/>
            <a:ext cx="11430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162" name="Text Box 207">
            <a:extLst>
              <a:ext uri="{FF2B5EF4-FFF2-40B4-BE49-F238E27FC236}">
                <a16:creationId xmlns:a16="http://schemas.microsoft.com/office/drawing/2014/main" id="{ED7135D6-7193-43F1-8357-FA4EE9252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8956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MX" altLang="es-MX" sz="1600" b="1">
                <a:latin typeface="Arial" panose="020B0604020202020204" pitchFamily="34" charset="0"/>
              </a:rPr>
              <a:t>Registrar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3169" name="Line 216">
            <a:extLst>
              <a:ext uri="{FF2B5EF4-FFF2-40B4-BE49-F238E27FC236}">
                <a16:creationId xmlns:a16="http://schemas.microsoft.com/office/drawing/2014/main" id="{64A606B7-446B-4D45-A6A4-2822FB126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941888"/>
            <a:ext cx="3603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70" name="Line 217">
            <a:extLst>
              <a:ext uri="{FF2B5EF4-FFF2-40B4-BE49-F238E27FC236}">
                <a16:creationId xmlns:a16="http://schemas.microsoft.com/office/drawing/2014/main" id="{26E710C7-9D9E-48E0-B068-83EC57F67F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37063" y="3409950"/>
            <a:ext cx="27940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71" name="Line 218">
            <a:extLst>
              <a:ext uri="{FF2B5EF4-FFF2-40B4-BE49-F238E27FC236}">
                <a16:creationId xmlns:a16="http://schemas.microsoft.com/office/drawing/2014/main" id="{398C2092-7EC1-4477-A072-0BE0EF8ED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40481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72" name="Line 220">
            <a:extLst>
              <a:ext uri="{FF2B5EF4-FFF2-40B4-BE49-F238E27FC236}">
                <a16:creationId xmlns:a16="http://schemas.microsoft.com/office/drawing/2014/main" id="{141F2814-F39F-4620-AA83-57C9BB7AD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94188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73" name="Line 137">
            <a:extLst>
              <a:ext uri="{FF2B5EF4-FFF2-40B4-BE49-F238E27FC236}">
                <a16:creationId xmlns:a16="http://schemas.microsoft.com/office/drawing/2014/main" id="{382C3D8E-B06A-44CA-B40B-9A536FFE2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5157788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43</Words>
  <Application>Microsoft Office PowerPoint</Application>
  <PresentationFormat>Presentación en pantalla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Calibri</vt:lpstr>
      <vt:lpstr>Diseño predeterminado</vt:lpstr>
      <vt:lpstr>Presentación de PowerPoint</vt:lpstr>
    </vt:vector>
  </TitlesOfParts>
  <Company>ITESM Campus Querétaro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Lizethe Pérez Fuertes</cp:lastModifiedBy>
  <cp:revision>18</cp:revision>
  <dcterms:created xsi:type="dcterms:W3CDTF">2003-03-07T17:17:08Z</dcterms:created>
  <dcterms:modified xsi:type="dcterms:W3CDTF">2020-04-12T16:39:01Z</dcterms:modified>
</cp:coreProperties>
</file>