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5" r:id="rId5"/>
    <p:sldId id="261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27/05/2019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896526"/>
            <a:ext cx="6952143" cy="36985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explotar el poder de los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42887" y="1545300"/>
            <a:ext cx="3306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75155" y="1984728"/>
            <a:ext cx="1845997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8" y="2654238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14554" y="1208702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b="1" dirty="0">
                <a:solidFill>
                  <a:srgbClr val="660033"/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AB0A63C-7273-41DB-9B06-5338D261914F}"/>
              </a:ext>
            </a:extLst>
          </p:cNvPr>
          <p:cNvSpPr txBox="1">
            <a:spLocks noChangeArrowheads="1"/>
          </p:cNvSpPr>
          <p:nvPr/>
        </p:nvSpPr>
        <p:spPr>
          <a:xfrm>
            <a:off x="1683303" y="4789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E0B80B-209E-450F-A087-D616BBE484BB}"/>
              </a:ext>
            </a:extLst>
          </p:cNvPr>
          <p:cNvSpPr/>
          <p:nvPr/>
        </p:nvSpPr>
        <p:spPr>
          <a:xfrm>
            <a:off x="5335147" y="1370742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557856A-58C4-4ED5-A7FE-490902C0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01" y="1806104"/>
            <a:ext cx="1845997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(35 %)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4971" y="-219617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78287"/>
              </p:ext>
            </p:extLst>
          </p:nvPr>
        </p:nvGraphicFramePr>
        <p:xfrm>
          <a:off x="621166" y="1391759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 flipH="1">
            <a:off x="4552482" y="501002"/>
            <a:ext cx="3289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186041" y="832607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792644" y="747022"/>
            <a:ext cx="283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b="1" dirty="0">
                <a:solidFill>
                  <a:srgbClr val="660033"/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676</Words>
  <Application>Microsoft Office PowerPoint</Application>
  <PresentationFormat>Panorámica</PresentationFormat>
  <Paragraphs>108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Dom Casual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25</cp:revision>
  <dcterms:created xsi:type="dcterms:W3CDTF">2017-05-10T16:31:23Z</dcterms:created>
  <dcterms:modified xsi:type="dcterms:W3CDTF">2019-05-27T22:39:09Z</dcterms:modified>
</cp:coreProperties>
</file>