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0" r:id="rId4"/>
    <p:sldId id="265" r:id="rId5"/>
    <p:sldId id="261" r:id="rId6"/>
    <p:sldId id="266" r:id="rId7"/>
    <p:sldId id="262" r:id="rId8"/>
    <p:sldId id="267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59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68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81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21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134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54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5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67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30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33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30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02AB1-9F0F-4179-B79F-23FCCA0ACC93}" type="datetimeFigureOut">
              <a:rPr lang="es-MX" smtClean="0"/>
              <a:t>27/06/2021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84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15" y="2896526"/>
            <a:ext cx="6952143" cy="369854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23890" y="1391089"/>
            <a:ext cx="7503885" cy="1714969"/>
          </a:xfrm>
        </p:spPr>
        <p:txBody>
          <a:bodyPr rtlCol="0">
            <a:noAutofit/>
          </a:bodyPr>
          <a:lstStyle/>
          <a:p>
            <a:pPr>
              <a:lnSpc>
                <a:spcPts val="4100"/>
              </a:lnSpc>
              <a:spcBef>
                <a:spcPts val="0"/>
              </a:spcBef>
            </a:pPr>
            <a:r>
              <a:rPr lang="es-MX" sz="3200" b="1" dirty="0">
                <a:solidFill>
                  <a:schemeClr val="tx2">
                    <a:lumMod val="75000"/>
                  </a:schemeClr>
                </a:solidFill>
              </a:rPr>
              <a:t>¡ Contribuye con tu comunidad y aprende a diseñar y desarrollar </a:t>
            </a:r>
            <a:r>
              <a:rPr lang="es-MX" sz="3200" b="1">
                <a:solidFill>
                  <a:schemeClr val="tx2">
                    <a:lumMod val="75000"/>
                  </a:schemeClr>
                </a:solidFill>
              </a:rPr>
              <a:t>bases de datos </a:t>
            </a:r>
            <a:r>
              <a:rPr lang="es-MX" sz="32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s-MX" sz="2000" dirty="0">
                <a:solidFill>
                  <a:schemeClr val="tx2">
                    <a:lumMod val="75000"/>
                  </a:schemeClr>
                </a:solidFill>
              </a:rPr>
              <a:t>Tecnológico de Monterrey</a:t>
            </a:r>
            <a:endParaRPr lang="es-MX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38901" y="577147"/>
            <a:ext cx="2384539" cy="53817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Semana i</a:t>
            </a:r>
          </a:p>
        </p:txBody>
      </p:sp>
    </p:spTree>
    <p:extLst>
      <p:ext uri="{BB962C8B-B14F-4D97-AF65-F5344CB8AC3E}">
        <p14:creationId xmlns:p14="http://schemas.microsoft.com/office/powerpoint/2010/main" val="113842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Evaluación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229493" y="2062083"/>
            <a:ext cx="7872108" cy="311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Prácticas de preparación 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Exámenes rápidos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Puntualidad</a:t>
            </a:r>
            <a:r>
              <a:rPr lang="es-MX" sz="2400" dirty="0">
                <a:latin typeface="+mn-lt"/>
              </a:rPr>
              <a:t> 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(5%)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Cinco misiones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(35%)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Base de datos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(20%)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49" y="3516312"/>
            <a:ext cx="2772430" cy="25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68789" y="535441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Prácticas de preparación</a:t>
            </a:r>
          </a:p>
          <a:p>
            <a:pPr>
              <a:spcBef>
                <a:spcPts val="600"/>
              </a:spcBef>
              <a:defRPr/>
            </a:pPr>
            <a:r>
              <a:rPr lang="es-ES_tradnl" sz="2000" b="1" dirty="0">
                <a:solidFill>
                  <a:srgbClr val="660033"/>
                </a:solidFill>
                <a:latin typeface="Calibri" panose="020F0502020204030204" pitchFamily="34" charset="0"/>
              </a:rPr>
              <a:t>Individual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866978" y="1744913"/>
            <a:ext cx="6057822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un diagrama entidad-relación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Tablas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Relaciones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Formularios 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Consultas/Informes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Controles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Macros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Botones con macros prediseñadas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99" y="3017084"/>
            <a:ext cx="3270249" cy="33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4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Evaluación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662144" y="3575990"/>
            <a:ext cx="3759113" cy="114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evaluaciones de todas la prácticas se promedian.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42887" y="1545300"/>
            <a:ext cx="3306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sz="2400" b="1" dirty="0">
                <a:solidFill>
                  <a:srgbClr val="660033"/>
                </a:solidFill>
                <a:latin typeface="Calibri" panose="020F0502020204030204" pitchFamily="34" charset="0"/>
              </a:rPr>
              <a:t>Prácticas de preparación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75155" y="1984728"/>
            <a:ext cx="1845997" cy="58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58" y="2654238"/>
            <a:ext cx="3403834" cy="34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435425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Misiones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229493" y="2062083"/>
            <a:ext cx="7872108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1: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Elección de la empresa, negocio o comercio para su reto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2: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la base de datos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3: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tablas y formularios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4: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controles, consultas e informes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5: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macros y menús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995" y="3416300"/>
            <a:ext cx="3365500" cy="34417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114554" y="1208702"/>
            <a:ext cx="210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b="1" dirty="0">
                <a:solidFill>
                  <a:srgbClr val="660033"/>
                </a:solidFill>
                <a:latin typeface="Calibri" panose="020F0502020204030204" pitchFamily="34" charset="0"/>
              </a:rPr>
              <a:t>Equipo colaborativo</a:t>
            </a:r>
          </a:p>
        </p:txBody>
      </p:sp>
    </p:spTree>
    <p:extLst>
      <p:ext uri="{BB962C8B-B14F-4D97-AF65-F5344CB8AC3E}">
        <p14:creationId xmlns:p14="http://schemas.microsoft.com/office/powerpoint/2010/main" val="38414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96392" y="2638120"/>
            <a:ext cx="8629577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1: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Elección de la empresa, negocio o comercio para su reto </a:t>
            </a: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(5%)</a:t>
            </a:r>
            <a:r>
              <a:rPr lang="es-MX" sz="2000" dirty="0">
                <a:solidFill>
                  <a:srgbClr val="660033"/>
                </a:solidFill>
                <a:latin typeface="+mn-lt"/>
              </a:rPr>
              <a:t>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2: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la base de datos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(10%)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3: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tablas y formularios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(30%)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4: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controles, consultas e informes </a:t>
            </a:r>
            <a:r>
              <a:rPr lang="es-MX" sz="2000" b="1" dirty="0">
                <a:solidFill>
                  <a:srgbClr val="660033"/>
                </a:solidFill>
                <a:latin typeface="Calibri" panose="020F0502020204030204" pitchFamily="34" charset="0"/>
              </a:rPr>
              <a:t>(40%)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5: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macros y menús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(15%)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80" y="4073138"/>
            <a:ext cx="2723205" cy="278486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AB0A63C-7273-41DB-9B06-5338D261914F}"/>
              </a:ext>
            </a:extLst>
          </p:cNvPr>
          <p:cNvSpPr txBox="1">
            <a:spLocks noChangeArrowheads="1"/>
          </p:cNvSpPr>
          <p:nvPr/>
        </p:nvSpPr>
        <p:spPr>
          <a:xfrm>
            <a:off x="1683303" y="478968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4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Evaluación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EE0B80B-209E-450F-A087-D616BBE484BB}"/>
              </a:ext>
            </a:extLst>
          </p:cNvPr>
          <p:cNvSpPr/>
          <p:nvPr/>
        </p:nvSpPr>
        <p:spPr>
          <a:xfrm>
            <a:off x="5335147" y="1370742"/>
            <a:ext cx="154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sz="2400" b="1" dirty="0">
                <a:solidFill>
                  <a:srgbClr val="660033"/>
                </a:solidFill>
                <a:latin typeface="Calibri" panose="020F0502020204030204" pitchFamily="34" charset="0"/>
              </a:rPr>
              <a:t>5 misiones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F557856A-58C4-4ED5-A7FE-490902C0D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001" y="1806104"/>
            <a:ext cx="1845997" cy="58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(35 %)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585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14971" y="-219617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Evaluación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78287"/>
              </p:ext>
            </p:extLst>
          </p:nvPr>
        </p:nvGraphicFramePr>
        <p:xfrm>
          <a:off x="621166" y="1391759"/>
          <a:ext cx="10946719" cy="5365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83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Elemento a evaluar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Criterios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Ponderaciones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Tablas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Tablas las necesarias.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Definición de tablas y relaciones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Consultas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Consultas las necesarias.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9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Las consultas cuentan con un buen grado de dificultad (consultas de más de una tabla, consultas con campos calculados, etc.) 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9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Formularios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Formularios los necesarios.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Buen diseño.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9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 cada tabla un formulario y si hubiera tablas intermedias se capturarán con subformularios.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5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Informes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Mínimo un Informe de cada consulta.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Informes con agrupaciones.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2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Informes con cálculo de totales.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99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Controles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Cuadros combinados los necesarios.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81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Macros y menús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Diseño y accesibilidad a los menús.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56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Macros para abrir y cerrar todo.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Botones para abrir formularios e informes.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58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Botones para salir de formularios y menús.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Botón para salir de toda la base de datos.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Al menos una imagen.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Macro llamada AUTOEXEC.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 flipH="1">
            <a:off x="4552482" y="501002"/>
            <a:ext cx="3289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_tradnl" sz="2400" b="1" dirty="0">
                <a:solidFill>
                  <a:srgbClr val="660033"/>
                </a:solidFill>
                <a:latin typeface="Calibri" panose="020F0502020204030204" pitchFamily="34" charset="0"/>
              </a:rPr>
              <a:t>Base de datos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771" y="5690015"/>
            <a:ext cx="1248229" cy="116798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186041" y="832607"/>
            <a:ext cx="1845997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  <a:endParaRPr lang="es-MX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953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26846" y="0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792644" y="747022"/>
            <a:ext cx="283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b="1" dirty="0">
                <a:solidFill>
                  <a:srgbClr val="660033"/>
                </a:solidFill>
                <a:latin typeface="Calibri" panose="020F0502020204030204" pitchFamily="34" charset="0"/>
              </a:rPr>
              <a:t>Competencias transversales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15302"/>
              </p:ext>
            </p:extLst>
          </p:nvPr>
        </p:nvGraphicFramePr>
        <p:xfrm>
          <a:off x="406398" y="1274765"/>
          <a:ext cx="11393714" cy="5442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28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Elemento a evaluar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Ejemplar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Suficiente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Con áreas de oportunidad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Insuficiente 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0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85%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70%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12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Solución de problemas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parcialmente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de forma muy básica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resuelve de forma suficiente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573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todas las tareas de la actividad.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la mayoría de las tareas de la actividad, pero tiene problemas mínimos en algunas tareas. 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algunas tareas de la actividad, pero no es capaz de resolver la mayoría de las tareas.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Se realizan algunas tareas que no tienen que ver con una posible solución de la actividad.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643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Trabajo colaborativo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Siempre muestra iniciativa, colabora, escucha a los demás y acepta otras opiniones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En general muestra iniciativa, colabora, escucha a los demás y acepta otras opiniones.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iniciativa algunas veces, colabora regularmente y le cuesta escuchar a los demás y aceptar otras opiniones.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muestra iniciativa, poco colaborador, no escucha a los demás y no acepta otras opiniones.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573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un compromiso por la calidad del trabajo en grupo y apoya a sus compañeros de equipo.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un compromiso parcial por la calidad del trabajo en grupo y apoya a sus compañeros de equipo.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Hay poca evidencia de compromiso hacia la calidad del trabajo en grupo y apoya parcialmente a sus compañeros de equipo.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hay evidencia de compromiso hacia la calidad del trabajo en grupo y no apoya a sus compañeros de equipo.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57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Siempre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Casi siempre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Pocas veces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Nunca trabaja para lograr las metas.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91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677</Words>
  <Application>Microsoft Office PowerPoint</Application>
  <PresentationFormat>Panorámica</PresentationFormat>
  <Paragraphs>108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Dom Casual</vt:lpstr>
      <vt:lpstr>Tema de Office</vt:lpstr>
      <vt:lpstr>Semana 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Lizethe Pérez Fuertes</cp:lastModifiedBy>
  <cp:revision>26</cp:revision>
  <dcterms:created xsi:type="dcterms:W3CDTF">2017-05-10T16:31:23Z</dcterms:created>
  <dcterms:modified xsi:type="dcterms:W3CDTF">2021-06-28T01:33:58Z</dcterms:modified>
</cp:coreProperties>
</file>