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2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5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68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281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1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134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95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55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6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30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433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3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02AB1-9F0F-4179-B79F-23FCCA0ACC93}" type="datetimeFigureOut">
              <a:rPr lang="es-MX" smtClean="0"/>
              <a:t>27/10/2019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3CC8-AB9E-42AC-B2F5-85A80DEEE36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884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5" y="2896526"/>
            <a:ext cx="6952143" cy="369854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23890" y="1391089"/>
            <a:ext cx="7503885" cy="1714969"/>
          </a:xfrm>
        </p:spPr>
        <p:txBody>
          <a:bodyPr rtlCol="0">
            <a:noAutofit/>
          </a:bodyPr>
          <a:lstStyle/>
          <a:p>
            <a:pPr>
              <a:lnSpc>
                <a:spcPts val="4100"/>
              </a:lnSpc>
              <a:spcBef>
                <a:spcPts val="0"/>
              </a:spcBef>
            </a:pPr>
            <a:r>
              <a:rPr lang="es-MX" sz="3200" b="1" dirty="0">
                <a:solidFill>
                  <a:schemeClr val="tx2">
                    <a:lumMod val="75000"/>
                  </a:schemeClr>
                </a:solidFill>
              </a:rPr>
              <a:t>¡ Contribuye con tu comunidad y aprende a explotar el poder de los datos !</a:t>
            </a:r>
          </a:p>
          <a:p>
            <a:pPr>
              <a:lnSpc>
                <a:spcPts val="3000"/>
              </a:lnSpc>
              <a:spcBef>
                <a:spcPts val="1200"/>
              </a:spcBef>
            </a:pPr>
            <a:r>
              <a:rPr lang="es-MX" sz="2000" dirty="0">
                <a:solidFill>
                  <a:schemeClr val="tx2">
                    <a:lumMod val="75000"/>
                  </a:schemeClr>
                </a:solidFill>
              </a:rPr>
              <a:t>Tecnológico de Monterrey</a:t>
            </a:r>
            <a:endParaRPr lang="es-MX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38901" y="577147"/>
            <a:ext cx="2384539" cy="53817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113842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847722" y="731237"/>
            <a:ext cx="27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Competencias transversales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15302"/>
              </p:ext>
            </p:extLst>
          </p:nvPr>
        </p:nvGraphicFramePr>
        <p:xfrm>
          <a:off x="406398" y="1274765"/>
          <a:ext cx="11393714" cy="5442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9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28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Ejemplar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Suficiente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Con áreas de oportunidad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Insuficiente 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0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 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85%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12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Solución de problemas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parcialmente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de forma muy básica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resuelve de forma suficiente la problemática planteada.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todas las tareas de la actividad.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correctamente la mayoría de las tareas de la actividad, pero tiene problemas mínimos en algunas tareas. 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Resuelve algunas tareas de la actividad, pero no es capaz de resolver la mayoría de las tareas.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Se realizan algunas tareas que no tienen que ver con una posible solución de la actividad.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43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Trabajo colaborativo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muestra iniciativa, colabora, escucha a los demás y acepta otras opiniones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En general muestra iniciativa, colabora, escucha a los demás y acepta otras opiniones.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iniciativa algunas veces, colabora regularmente y le cuesta escuchar a los demás y aceptar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muestra iniciativa, poco colaborador, no escucha a los demás y no acepta otras opiniones.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573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Muestra un compromiso parcial por la calidad del trabajo en grupo y apoya a sus compañeros de equipo.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Hay poca evidencia de compromiso hacia la calidad del trabajo en grupo y apoya parcialmente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No hay evidencia de compromiso hacia la calidad del trabajo en grupo y no apoya a sus compañeros de equipo.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57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Casi siempre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Pocas veces trabaja para lograr las metas.</a:t>
                      </a:r>
                      <a:endParaRPr lang="es-MX" sz="14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Nunca trabaja para lograr las metas.</a:t>
                      </a:r>
                      <a:endParaRPr lang="es-MX" sz="14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049960" y="2348461"/>
            <a:ext cx="6120680" cy="2223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Lizethe Pérez 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&lt;lperezf@itesm.mx&gt;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Verónica Fosado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&lt;mfosado@itesm.mx&gt;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Cecilia Castro </a:t>
            </a:r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&lt;accastro@itesm.mx&gt;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Fabiola Díaz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&lt;fabioladiaz@itesm.mx&gt;</a:t>
            </a:r>
            <a:endParaRPr lang="es-MX" sz="1800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15684" y="1400936"/>
            <a:ext cx="65396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Profesores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060" y="3537834"/>
            <a:ext cx="2736304" cy="27363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38901" y="577147"/>
            <a:ext cx="2384539" cy="538172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Semana i</a:t>
            </a:r>
          </a:p>
        </p:txBody>
      </p:sp>
    </p:spTree>
    <p:extLst>
      <p:ext uri="{BB962C8B-B14F-4D97-AF65-F5344CB8AC3E}">
        <p14:creationId xmlns:p14="http://schemas.microsoft.com/office/powerpoint/2010/main" val="341313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174168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Bienvenida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53142" y="1215570"/>
            <a:ext cx="10914743" cy="5268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Bienvenido a la actividad de la semana i</a:t>
            </a:r>
          </a:p>
          <a:p>
            <a:pPr algn="ctr">
              <a:lnSpc>
                <a:spcPts val="28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>
              <a:lnSpc>
                <a:spcPts val="2600"/>
              </a:lnSpc>
            </a:pP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</a:rPr>
              <a:t>"Contribuye con tu comunidad y aprende a explotar el poder de los datos"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Nos da mucho gusto tenerte en esta actividad, la cual ha sido diseñada especialmente para ti.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Nuestro reto durante esta semana es "Ayudar a una organización de la sociedad civil o del pequeño comercio a organizar su información del día a día y aprender a desarrollar bases de datos para administrar adecuadamente un negocio”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Te invitamos a participar con entusiasmo en esta actividad y a poner tu mejor esfuerzo en el logro de nuestros objetivos.</a:t>
            </a:r>
          </a:p>
          <a:p>
            <a:pPr algn="ctr">
              <a:lnSpc>
                <a:spcPts val="26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Atentamente:</a:t>
            </a:r>
          </a:p>
          <a:p>
            <a:pPr algn="ctr"/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ts val="2600"/>
              </a:lnSpc>
            </a:pPr>
            <a:r>
              <a:rPr lang="es-MX" sz="20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Lizethe Pérez, Verónica Fosado, Ana Cecilia Castro y Fabiola Díaz</a:t>
            </a:r>
            <a:endParaRPr lang="es-MX" sz="2000" b="1" i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7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68789" y="535441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Prácticas de preparación</a:t>
            </a:r>
          </a:p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Individual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1866978" y="1744913"/>
            <a:ext cx="6057822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un diagrama entidad-relación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Tablas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Relaciones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Formularios 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Consultas/Informes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Controles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Macros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Botones con macros prediseñadas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9" y="3017084"/>
            <a:ext cx="3270249" cy="33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8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435425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Misiones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995" y="3416300"/>
            <a:ext cx="3365500" cy="344170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5254119" y="1215925"/>
            <a:ext cx="210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rPr>
              <a:t>Equipo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84140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229493" y="2062083"/>
            <a:ext cx="7872108" cy="311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Prácticas de preparación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Exámenes rápidos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Puntualidad</a:t>
            </a:r>
            <a:r>
              <a:rPr lang="es-MX" sz="2400" dirty="0">
                <a:latin typeface="+mn-lt"/>
              </a:rPr>
              <a:t> 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Cinco misiones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Base de datos </a:t>
            </a:r>
            <a:r>
              <a:rPr lang="es-MX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(20%)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9" y="3516312"/>
            <a:ext cx="2772430" cy="25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83303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662144" y="3575990"/>
            <a:ext cx="3759113" cy="114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evaluaciones de todas la prácticas se promedian.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778366" y="1436709"/>
            <a:ext cx="2743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Prácticas de preparación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241410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91" y="2725490"/>
            <a:ext cx="3403834" cy="34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61481" y="609593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453635" y="1425719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5 misiones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183354" y="1825829"/>
            <a:ext cx="184599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(35%)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96392" y="2638120"/>
            <a:ext cx="8629577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1: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Elección de la empresa, negocio o comercio para su reto </a:t>
            </a: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(5%)</a:t>
            </a:r>
            <a:r>
              <a:rPr lang="es-MX" sz="2000" dirty="0">
                <a:solidFill>
                  <a:srgbClr val="660033"/>
                </a:solidFill>
                <a:latin typeface="+mn-lt"/>
              </a:rPr>
              <a:t>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2: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la base de datos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(10%)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3: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tablas y formularios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(30%)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4: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controles, consultas e informes </a:t>
            </a:r>
            <a:r>
              <a:rPr lang="es-MX" sz="2000" b="1" dirty="0">
                <a:solidFill>
                  <a:srgbClr val="660033"/>
                </a:solidFill>
                <a:latin typeface="Calibri" panose="020F0502020204030204" pitchFamily="34" charset="0"/>
              </a:rPr>
              <a:t>(40%)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Misión 5: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Diseño de macros y menús </a:t>
            </a:r>
            <a:r>
              <a:rPr lang="es-MX" sz="2000" b="1" dirty="0">
                <a:solidFill>
                  <a:srgbClr val="660033"/>
                </a:solidFill>
                <a:latin typeface="+mn-lt"/>
              </a:rPr>
              <a:t>(15%)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80" y="4073138"/>
            <a:ext cx="2723205" cy="278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26846" y="0"/>
            <a:ext cx="8964488" cy="95794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Rúbrica de evaluación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27056"/>
              </p:ext>
            </p:extLst>
          </p:nvPr>
        </p:nvGraphicFramePr>
        <p:xfrm>
          <a:off x="635681" y="1243195"/>
          <a:ext cx="10946719" cy="53654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836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Elemento a evaluar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Criterios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rgbClr val="660033"/>
                          </a:solidFill>
                          <a:effectLst/>
                        </a:rPr>
                        <a:t>Ponderaciones</a:t>
                      </a:r>
                      <a:endParaRPr lang="es-MX" sz="1800" b="1" i="0" u="none" strike="noStrike" dirty="0">
                        <a:solidFill>
                          <a:srgbClr val="6600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Tablas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Tablas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Definición de tablas y relaciones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Consultas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Consultas las necesarias.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Las consultas cuentan con un buen grado de dificultad (consultas de más de una tabla, consultas con campos calculados, etc.) 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9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Formularios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Formularios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Buen diseño.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5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De cada tabla un formulario y si hubiera tablas intermedias se capturarán con subformularios.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Informes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Mínimo un Informe de cada consulta.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agrupaciones.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24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Informes con cálculo de totales.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99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Controles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Cuadros combinados los necesarios.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10%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81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Macros y menús</a:t>
                      </a:r>
                      <a:endParaRPr lang="es-MX" sz="1800" b="1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Diseño y accesibilidad a los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MX" sz="1800" b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20%</a:t>
                      </a:r>
                      <a:endParaRPr lang="es-MX" sz="1800" b="1" i="0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56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Macros para abrir y cerrar todo.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abrir formularios e informes.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58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Botones para salir de formularios y menús.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Botón para salir de toda la base de datos.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Al menos una imagen.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081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s-MX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Macro llamada AUTOEXEC.</a:t>
                      </a:r>
                      <a:endParaRPr lang="es-MX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2" marR="6352" marT="6352" marB="0" anchor="ctr"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5297663" y="729735"/>
            <a:ext cx="1485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Base de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771" y="5690015"/>
            <a:ext cx="1248229" cy="116798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51034" y="646161"/>
            <a:ext cx="184599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(20%)</a:t>
            </a:r>
            <a:endParaRPr lang="es-MX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953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847</Words>
  <Application>Microsoft Office PowerPoint</Application>
  <PresentationFormat>Panorámica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Dom Casual</vt:lpstr>
      <vt:lpstr>Times New Roman</vt:lpstr>
      <vt:lpstr>Tema de Office</vt:lpstr>
      <vt:lpstr>Semana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Lizethe Pérez Fuertes</cp:lastModifiedBy>
  <cp:revision>24</cp:revision>
  <dcterms:created xsi:type="dcterms:W3CDTF">2017-05-10T16:31:23Z</dcterms:created>
  <dcterms:modified xsi:type="dcterms:W3CDTF">2019-10-27T15:13:41Z</dcterms:modified>
</cp:coreProperties>
</file>