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1758"/>
            <a:ext cx="5832648" cy="637624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 &amp;&amp;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3287</Words>
  <Application>Microsoft Office PowerPoint</Application>
  <PresentationFormat>Presentación en pantalla (4:3)</PresentationFormat>
  <Paragraphs>729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32</cp:revision>
  <dcterms:created xsi:type="dcterms:W3CDTF">2013-06-26T20:02:44Z</dcterms:created>
  <dcterms:modified xsi:type="dcterms:W3CDTF">2020-09-22T12:23:48Z</dcterms:modified>
</cp:coreProperties>
</file>