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22" r:id="rId10"/>
    <p:sldId id="266" r:id="rId11"/>
    <p:sldId id="324" r:id="rId12"/>
    <p:sldId id="325" r:id="rId13"/>
    <p:sldId id="326" r:id="rId14"/>
    <p:sldId id="327" r:id="rId15"/>
    <p:sldId id="328" r:id="rId16"/>
    <p:sldId id="329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09" r:id="rId40"/>
    <p:sldId id="310" r:id="rId41"/>
    <p:sldId id="353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38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E8007-C8E8-47E4-9F2D-56FDD2874EBC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CA98B-3408-4FF3-A904-475F3EA2A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62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013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451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569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71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5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322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08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802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04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57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937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034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354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683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975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0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298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70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69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18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498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74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13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4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53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43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512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10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76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04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05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1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9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2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62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92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1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DFE0-7200-4262-8D5A-24FAFC041422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0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592" y="1916832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y 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75645"/>
            <a:ext cx="4968552" cy="30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</a:rPr>
                <a:t>0</a:t>
              </a:r>
              <a:endParaRPr lang="es-ES_tradnl" sz="2400" dirty="0"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120668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7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7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0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6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4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0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18780" y="4572417"/>
            <a:ext cx="140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‘S’</a:t>
            </a:r>
          </a:p>
        </p:txBody>
      </p:sp>
    </p:spTree>
    <p:extLst>
      <p:ext uri="{BB962C8B-B14F-4D97-AF65-F5344CB8AC3E}">
        <p14:creationId xmlns:p14="http://schemas.microsoft.com/office/powerpoint/2010/main" val="97160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1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555776" y="5876117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9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995936" y="4005064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8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547914" y="1772816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6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8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54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5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20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7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95536" y="4572417"/>
            <a:ext cx="140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‘S’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83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149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555776" y="5876117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660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995936" y="4005064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9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 - WHILE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2274" y="1628800"/>
            <a:ext cx="6673105" cy="316865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Ejecuta una sentencia, simple o compuesta,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una o más</a:t>
            </a:r>
            <a:r>
              <a:rPr lang="es-ES_tradnl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veces, dependiendo del valor de una expresión.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437112"/>
            <a:ext cx="3384376" cy="22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547914" y="1772816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599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693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9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503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755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104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46772" y="4581128"/>
            <a:ext cx="14269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‘N’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560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421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267744" y="602013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746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827584" y="1607772"/>
            <a:ext cx="6624736" cy="422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Arial" pitchFamily="34" charset="0"/>
              </a:rPr>
              <a:t>Definir un programa que muestre al usuario un menú con las siguientes opciones: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Tx/>
              <a:buChar char="•"/>
              <a:defRPr/>
            </a:pPr>
            <a:endParaRPr lang="es-MX" sz="1000" dirty="0">
              <a:solidFill>
                <a:schemeClr val="bg2">
                  <a:lumMod val="25000"/>
                </a:schemeClr>
              </a:solidFill>
              <a:effectLst/>
              <a:latin typeface="Arial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 que permanezca activo                                   el programa, hasta que el                           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80639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02432"/>
            <a:ext cx="7560840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900"/>
              </a:lnSpc>
              <a:spcBef>
                <a:spcPts val="24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 igual que la estructura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 ciclo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permite repetir la ejecución de su código mientras que la condición sea verdadera.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 diferencia entre estos dos ciclos radica en el momento en que la condición se evalúa. </a:t>
            </a:r>
          </a:p>
          <a:p>
            <a:pPr algn="just" eaLnBrk="1" hangingPunct="1">
              <a:lnSpc>
                <a:spcPts val="3900"/>
              </a:lnSpc>
              <a:spcBef>
                <a:spcPts val="24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ciclo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condición se evalúa al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inicio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estructura del ciclo, antes de ejecutar el código.   </a:t>
            </a:r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title"/>
          </p:nvPr>
        </p:nvSpPr>
        <p:spPr>
          <a:xfrm>
            <a:off x="899592" y="125759"/>
            <a:ext cx="7272808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941168"/>
            <a:ext cx="1677144" cy="16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84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260648"/>
            <a:ext cx="6841133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  <a:defRPr/>
            </a:pP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MENU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1. Imprime Mensaje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2. Salir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s-ES_tradnl" sz="1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opcion;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{     </a:t>
            </a:r>
            <a:r>
              <a:rPr lang="es-ES_tradnl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es-ES_tradnl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Dame una opcion: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scanf(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%i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,&amp;opcion);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(opcion)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{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1: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HOLA A TODOS</a:t>
            </a:r>
            <a:r>
              <a:rPr lang="pt-BR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2: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_exit(0);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default: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OPCION INVALIDA</a:t>
            </a:r>
            <a:r>
              <a:rPr lang="pt-BR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pt-BR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pt-B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("\n\n ");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system("PAUSE"); </a:t>
            </a:r>
            <a:r>
              <a:rPr lang="pt-BR" sz="1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F</a:t>
            </a:r>
            <a:r>
              <a:rPr lang="es-MX" sz="1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 la ejecución del programa</a:t>
            </a:r>
            <a:endParaRPr lang="pt-BR" sz="14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system("cls");  </a:t>
            </a:r>
            <a:r>
              <a:rPr lang="pt-BR" sz="1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pantalla</a:t>
            </a:r>
            <a:endParaRPr lang="es-ES_tradnl" sz="14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}</a:t>
            </a:r>
            <a:r>
              <a:rPr lang="es-ES_tradnl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2);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23928" y="646413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096" y="1684285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04048" y="3865174"/>
            <a:ext cx="373539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1" indent="0">
              <a:lnSpc>
                <a:spcPct val="125000"/>
              </a:lnSpc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/>
                <a:latin typeface="Arial" pitchFamily="34" charset="0"/>
              </a:rPr>
              <a:t>Menú con números</a:t>
            </a:r>
            <a:endParaRPr lang="es-E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600" y="908720"/>
            <a:ext cx="5832648" cy="576064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es-ES_tradnl" sz="1200" b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1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MENU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a) Imprime Mensaje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s) Salir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s-ES_tradnl" sz="1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opcion;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{ </a:t>
            </a:r>
            <a:r>
              <a:rPr lang="es-ES_tradnl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  <a:endParaRPr lang="es-ES_tradnl" sz="1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Dame una opcion: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fflush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stdin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s-ES_tradnl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memoria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scanf(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%c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,&amp;opcion);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(opcion)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  case 'a':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'A':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s-ES_tradnl" sz="1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HOLA A TODOS</a:t>
            </a:r>
            <a:r>
              <a: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's':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'S':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_exit(0);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default: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OPCION INVALIDA</a:t>
            </a:r>
            <a:r>
              <a: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printf("\n\n ");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system("PAUSE"); </a:t>
            </a:r>
            <a:r>
              <a:rPr lang="pt-BR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F</a:t>
            </a:r>
            <a:r>
              <a:rPr lang="es-MX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 la ejecución del programa</a:t>
            </a:r>
            <a:endParaRPr lang="pt-BR" sz="12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system("cls");  </a:t>
            </a:r>
            <a:r>
              <a:rPr lang="pt-BR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pantalla</a:t>
            </a:r>
            <a:endParaRPr lang="es-ES_tradnl" sz="12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}</a:t>
            </a:r>
            <a:r>
              <a:rPr lang="es-ES_tradnl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's' &amp;&amp; </a:t>
            </a:r>
            <a:r>
              <a:rPr lang="es-ES_tradnl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'S');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35696" y="-79623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90824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08602" y="4005064"/>
            <a:ext cx="3123838" cy="50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1" indent="0">
              <a:lnSpc>
                <a:spcPct val="125000"/>
              </a:lnSpc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/>
                <a:latin typeface="Arial" pitchFamily="34" charset="0"/>
              </a:rPr>
              <a:t>Menú con letras</a:t>
            </a:r>
            <a:endParaRPr lang="es-E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125759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340768"/>
            <a:ext cx="7128792" cy="339472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3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se ejecuta una sentencia simple o compuesta, repetidamente un </a:t>
            </a:r>
            <a:r>
              <a:rPr lang="es-ES_tradnl" sz="33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número de veces conocido</a:t>
            </a:r>
            <a:r>
              <a:rPr lang="es-ES_tradnl" sz="3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 construcción adecuada es mediante el ciclo </a:t>
            </a:r>
            <a:r>
              <a:rPr lang="es-ES_tradnl" sz="33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for</a:t>
            </a:r>
            <a:endParaRPr lang="es-ES_tradnl" sz="3300" dirty="0">
              <a:solidFill>
                <a:srgbClr val="00CC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69655"/>
            <a:ext cx="2664296" cy="22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417713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653136"/>
            <a:ext cx="1965176" cy="19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416" y="-27384"/>
            <a:ext cx="72390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038" y="1484313"/>
            <a:ext cx="7521575" cy="45370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200" b="1" dirty="0"/>
              <a:t>(</a:t>
            </a:r>
            <a:r>
              <a:rPr lang="es-ES_tradnl" sz="2200" b="1" dirty="0">
                <a:solidFill>
                  <a:srgbClr val="0000FF"/>
                </a:solidFill>
              </a:rPr>
              <a:t>inicialización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009900"/>
                </a:solidFill>
              </a:rPr>
              <a:t>condición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FF3300"/>
                </a:solidFill>
              </a:rPr>
              <a:t>incremento/decremento</a:t>
            </a:r>
            <a:r>
              <a:rPr lang="es-ES_tradnl" sz="2200" b="1" dirty="0"/>
              <a:t>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instrucción;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22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12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2200" b="1" dirty="0"/>
              <a:t> (</a:t>
            </a:r>
            <a:r>
              <a:rPr lang="es-ES_tradnl" sz="2200" b="1" dirty="0">
                <a:solidFill>
                  <a:srgbClr val="0000FF"/>
                </a:solidFill>
              </a:rPr>
              <a:t>inicialización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009900"/>
                </a:solidFill>
              </a:rPr>
              <a:t>condición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FF3300"/>
                </a:solidFill>
              </a:rPr>
              <a:t>incremento/decremento</a:t>
            </a:r>
            <a:r>
              <a:rPr lang="es-ES_tradnl" sz="2200" b="1" dirty="0"/>
              <a:t>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	instrucción_1;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	instrucción_2;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     	....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	</a:t>
            </a:r>
            <a:r>
              <a:rPr lang="es-ES_tradnl" sz="2200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;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4491038" y="239553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lang="es-ES_tradnl" sz="2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ó</a:t>
            </a:r>
            <a:endParaRPr lang="es-ES_tradnl" sz="2400" b="1" dirty="0"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92" y="3789040"/>
            <a:ext cx="1965176" cy="19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72678"/>
            <a:ext cx="1831975" cy="9080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633022" cy="4824536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endParaRPr lang="es-ES_tradnl" sz="15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1. Se inicializan las variables </a:t>
            </a:r>
            <a:r>
              <a:rPr lang="es-ES_tradnl" sz="24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inicialización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 Se evalúa la </a:t>
            </a:r>
            <a:r>
              <a:rPr lang="es-ES_tradnl" sz="24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condición</a:t>
            </a:r>
            <a:r>
              <a:rPr lang="es-ES_tradnl" sz="24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2.1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4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condición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se ejecutan la(s) instrucción(es), se ejecuta el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incremento/decremento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se vuelve al punto 2. 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2.1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el resultado de la condición es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ejecución del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da por finalizada y se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continúa con la siguiente instrucción del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programa.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162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1331913" y="1654622"/>
            <a:ext cx="655245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  <a:effectLst/>
              </a:rPr>
              <a:t>    Definir un procedimiento que muestre en pantalla los numero sucesivos </a:t>
            </a:r>
          </a:p>
          <a:p>
            <a:pPr algn="ctr">
              <a:lnSpc>
                <a:spcPct val="12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  <a:effectLst/>
              </a:rPr>
              <a:t>del 1 al 10.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80593" y="37219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91" y="3501008"/>
            <a:ext cx="347733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672" y="1628801"/>
            <a:ext cx="6480720" cy="3816424"/>
          </a:xfrm>
        </p:spPr>
        <p:txBody>
          <a:bodyPr>
            <a:noAutofit/>
          </a:bodyPr>
          <a:lstStyle/>
          <a:p>
            <a:pPr lvl="1" eaLnBrk="1" hangingPunct="1">
              <a:buFontTx/>
              <a:buNone/>
            </a:pP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imprime1_10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)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  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i=1;  i&lt;=10; i++)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{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(“%i”, i);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}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6509" y="365962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12" y="4509120"/>
            <a:ext cx="249933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1187449" y="1772816"/>
            <a:ext cx="6624911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ES_tradnl" sz="2800" dirty="0">
                <a:effectLst/>
              </a:rPr>
              <a:t>  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Escribir un procedimiento que despliegue en pantalla los números del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</a:t>
            </a:r>
            <a:r>
              <a:rPr lang="es-ES_tradnl" sz="2800" dirty="0">
                <a:effectLst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al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8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con incrementos de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0.4</a:t>
            </a:r>
            <a:endParaRPr lang="es-ES" sz="2800" b="1" dirty="0">
              <a:solidFill>
                <a:srgbClr val="0000FF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1" y="476672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777CA63-B7B3-4B60-8F57-50ECD930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54823"/>
            <a:ext cx="5313713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1330896" y="1798638"/>
            <a:ext cx="633744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ES_tradnl" sz="2800" dirty="0">
                <a:effectLst/>
              </a:rPr>
              <a:t>  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Escribir un procedimiento que despliegue en pantalla los números del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10</a:t>
            </a:r>
            <a:r>
              <a:rPr lang="es-ES_tradnl" sz="2800" dirty="0">
                <a:effectLst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al</a:t>
            </a:r>
            <a:r>
              <a:rPr lang="es-ES_tradnl" sz="2800" dirty="0">
                <a:effectLst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</a:t>
            </a:r>
            <a:endParaRPr lang="es-ES" sz="2800" b="1" dirty="0">
              <a:solidFill>
                <a:srgbClr val="0000FF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1" y="476672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B461C22-9C1B-473F-A05A-7D30CC6C4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73016"/>
            <a:ext cx="3123728" cy="31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85354"/>
            <a:ext cx="4176638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sz="2500" dirty="0"/>
          </a:p>
          <a:p>
            <a:pPr marL="0" indent="0" algn="just" eaLnBrk="1" hangingPunct="1">
              <a:lnSpc>
                <a:spcPts val="3500"/>
              </a:lnSpc>
              <a:buNone/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ciclo </a:t>
            </a:r>
            <a:r>
              <a:rPr lang="es-ES_tradnl" sz="23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 condición se evalúa al final de la estructura del ciclo, después de ejecutar el código.  Esto ocasiona que el código del ciclo sea ejecutado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UNA o más veces.</a:t>
            </a:r>
          </a:p>
          <a:p>
            <a:pPr eaLnBrk="1" hangingPunct="1">
              <a:lnSpc>
                <a:spcPct val="90000"/>
              </a:lnSpc>
            </a:pPr>
            <a:endParaRPr lang="es-ES_tradnl" sz="2500" dirty="0"/>
          </a:p>
        </p:txBody>
      </p:sp>
      <p:pic>
        <p:nvPicPr>
          <p:cNvPr id="304132" name="Picture 4" descr="for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232" y="1508720"/>
            <a:ext cx="274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4134" name="Rectangle 6"/>
          <p:cNvSpPr>
            <a:spLocks noGrp="1" noChangeArrowheads="1"/>
          </p:cNvSpPr>
          <p:nvPr>
            <p:ph type="title"/>
          </p:nvPr>
        </p:nvSpPr>
        <p:spPr>
          <a:xfrm>
            <a:off x="996950" y="197767"/>
            <a:ext cx="6959426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 - WHILE</a:t>
            </a:r>
          </a:p>
        </p:txBody>
      </p:sp>
    </p:spTree>
    <p:extLst>
      <p:ext uri="{BB962C8B-B14F-4D97-AF65-F5344CB8AC3E}">
        <p14:creationId xmlns:p14="http://schemas.microsoft.com/office/powerpoint/2010/main" val="16313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827584" y="1789906"/>
            <a:ext cx="756084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just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Escribe el procedimiento </a:t>
            </a:r>
            <a:r>
              <a:rPr lang="es-ES_tradnl" sz="2400" b="1" dirty="0">
                <a:solidFill>
                  <a:srgbClr val="FF0000"/>
                </a:solidFill>
                <a:effectLst/>
              </a:rPr>
              <a:t>dibujaLinea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que recibe un número entero </a:t>
            </a:r>
            <a:r>
              <a:rPr lang="es-ES_tradnl" sz="2400" b="1" dirty="0">
                <a:solidFill>
                  <a:srgbClr val="FF0000"/>
                </a:solidFill>
                <a:effectLst/>
              </a:rPr>
              <a:t>x</a:t>
            </a:r>
            <a:r>
              <a:rPr lang="es-ES_tradnl" sz="2400" dirty="0">
                <a:solidFill>
                  <a:srgbClr val="FF0000"/>
                </a:solidFill>
                <a:effectLst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y despliega en la pantalla una línea formada por asteriscos (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/>
              </a:rPr>
              <a:t>*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).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10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Ejemplo: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800" dirty="0"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dibujaLinea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/>
              </a:rPr>
              <a:t>(4);</a:t>
            </a:r>
            <a:endParaRPr lang="es-ES_tradnl" sz="24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en la pantalla se desplegaría: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10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/>
              </a:rPr>
              <a:t>* * * *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9458" y="332656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95FC330-011F-4010-96EF-9682C2F42A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501008"/>
            <a:ext cx="3227851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556792"/>
            <a:ext cx="6409456" cy="352898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estructura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posible que el código del ciclo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ejecute (si la condición resulta ser falsa en un inicio), en cambio en la estructura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código del ciclo se ejecuta al menos en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ocasión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title"/>
          </p:nvPr>
        </p:nvSpPr>
        <p:spPr>
          <a:xfrm>
            <a:off x="827584" y="269775"/>
            <a:ext cx="73914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04" y="4704184"/>
            <a:ext cx="2037184" cy="20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282352"/>
            <a:ext cx="70104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Estructura del do - while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1800" y="1556792"/>
            <a:ext cx="3311525" cy="4521200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instrucción_1;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instrucción_2;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....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instrucción_N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s-ES_tradnl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36510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488832" cy="4968552"/>
          </a:xfrm>
        </p:spPr>
        <p:txBody>
          <a:bodyPr>
            <a:noAutofit/>
          </a:bodyPr>
          <a:lstStyle/>
          <a:p>
            <a:pPr marL="533400" indent="-533400" algn="just" eaLnBrk="1" hangingPunct="1">
              <a:lnSpc>
                <a:spcPts val="4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ejecución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la(s) instrucciones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(cero)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pasa a ejecutar la siguiente instrucción en el programa.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verdadero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(distinto de cero)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 proceso se repite comenzando en el punto 1.</a:t>
            </a:r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title"/>
          </p:nvPr>
        </p:nvSpPr>
        <p:spPr>
          <a:xfrm>
            <a:off x="636984" y="188640"/>
            <a:ext cx="73914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0648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7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3301</Words>
  <Application>Microsoft Office PowerPoint</Application>
  <PresentationFormat>Presentación en pantalla (4:3)</PresentationFormat>
  <Paragraphs>738</Paragraphs>
  <Slides>50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Calibri</vt:lpstr>
      <vt:lpstr>Comic Sans MS</vt:lpstr>
      <vt:lpstr>Dom Casual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DO - WHILE</vt:lpstr>
      <vt:lpstr>DO - WHILE</vt:lpstr>
      <vt:lpstr>DO - WHILE</vt:lpstr>
      <vt:lpstr>DO - WHILE</vt:lpstr>
      <vt:lpstr>Estructura del do - while</vt:lpstr>
      <vt:lpstr>DO - WHILE</vt:lpstr>
      <vt:lpstr>Presentación de PowerPoint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Presentación de PowerPoint</vt:lpstr>
      <vt:lpstr>Presentación de PowerPoint</vt:lpstr>
      <vt:lpstr>Presentación de PowerPoint</vt:lpstr>
      <vt:lpstr>FOR</vt:lpstr>
      <vt:lpstr>FOR</vt:lpstr>
      <vt:lpstr>Estructura del for</vt:lpstr>
      <vt:lpstr>FOR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37</cp:revision>
  <dcterms:created xsi:type="dcterms:W3CDTF">2013-06-26T20:02:44Z</dcterms:created>
  <dcterms:modified xsi:type="dcterms:W3CDTF">2021-03-23T13:16:52Z</dcterms:modified>
</cp:coreProperties>
</file>