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3" r:id="rId2"/>
    <p:sldId id="259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282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3657" autoAdjust="0"/>
  </p:normalViewPr>
  <p:slideViewPr>
    <p:cSldViewPr>
      <p:cViewPr varScale="1">
        <p:scale>
          <a:sx n="103" d="100"/>
          <a:sy n="103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23/05/2022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7101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392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22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308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180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004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386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37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52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4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23/05/2022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23/05/2022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23/05/2022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23/05/2022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23/05/2022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23/05/2022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23/05/2022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23/05/2022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23/05/2022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23/05/2022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23/05/2022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23/05/2022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Diccionarios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pic>
        <p:nvPicPr>
          <p:cNvPr id="10" name="Imagen 9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0FF3639-457C-4E56-9B67-B96B04565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27" y="3140968"/>
            <a:ext cx="4545789" cy="282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Recibe como parámetro una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devuelve el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la clave. Si no lo encuentra, devuelve un objeto </a:t>
            </a:r>
            <a:r>
              <a:rPr lang="es-ES" sz="23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none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93183C-1994-4D5E-8DB4-8AF5096E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8" y="3212976"/>
            <a:ext cx="8140756" cy="1843581"/>
          </a:xfrm>
          <a:prstGeom prst="rect">
            <a:avLst/>
          </a:prstGeom>
        </p:spPr>
      </p:pic>
      <p:pic>
        <p:nvPicPr>
          <p:cNvPr id="10" name="Imagen 9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1011B36-C108-495C-A573-BB870CAF1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27" y="4941168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6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setdefault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sirve para agregar un nuevo elemento a un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2B8FA2-54D9-4F76-B1B7-96E69FBF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2720687"/>
            <a:ext cx="7776865" cy="1416625"/>
          </a:xfrm>
          <a:prstGeom prst="rect">
            <a:avLst/>
          </a:prstGeom>
        </p:spPr>
      </p:pic>
      <p:pic>
        <p:nvPicPr>
          <p:cNvPr id="8" name="Imagen 7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83303D3-5AD9-4516-B5C4-B1F6CF603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10" y="4797152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41176" y="1241615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pop()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Recibe como parámetro una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elimina esta y devuelve su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8" name="Imagen 7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83303D3-5AD9-4516-B5C4-B1F6CF603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397736"/>
            <a:ext cx="1971067" cy="122413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4665A0-A08D-4B9C-88E9-CAE880B38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54" y="2996952"/>
            <a:ext cx="8280400" cy="21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88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diccionario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estructura de datos y un tipo de dato en Python que nos permite almacenar cualquier tipo de valor como: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enteros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cadenas</a:t>
            </a:r>
            <a:r>
              <a:rPr lang="es-ES" sz="23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listas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0" hangingPunct="0">
              <a:lnSpc>
                <a:spcPct val="150000"/>
              </a:lnSpc>
            </a:pPr>
            <a:endParaRPr lang="es-ES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Estos diccionarios nos permiten además identificar cada elemento por una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 (</a:t>
            </a:r>
            <a:r>
              <a:rPr lang="es-ES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6" name="Imagen 5" descr="Texto, Pizarra&#10;&#10;Descripción generada automáticamente">
            <a:extLst>
              <a:ext uri="{FF2B5EF4-FFF2-40B4-BE49-F238E27FC236}">
                <a16:creationId xmlns:a16="http://schemas.microsoft.com/office/drawing/2014/main" id="{0315F9BE-45FF-4975-8DA6-E2C32DDE2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75" y="400506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01621" y="1212103"/>
            <a:ext cx="8140757" cy="215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definir un diccionario: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encierra el listado de valores entre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llaves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parejas de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separan con 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comas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clave y el valor se separan con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dos puntos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EEC96F-DB83-4980-9B76-7A08C6F1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25" y="3861048"/>
            <a:ext cx="9152925" cy="198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ts val="3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diccionario =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"nombre"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"Laura"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"edad"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25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"materias"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["Computación", "Física", "Química"]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3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7" y="1340768"/>
            <a:ext cx="8140757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2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Podemos acceder al elemento de un diccionario mediante la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este elemento: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FCAE92-95CB-4215-BD69-59B5AFCC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3" y="2780928"/>
            <a:ext cx="7976551" cy="2361914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F431C36-C5E7-4163-9382-54BE0B62C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59" y="4941168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68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783589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3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acceder a cada uno de los elementos de una lista dentro de un diccionario, usamos los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índices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42CDF1-5E08-4367-B01F-3DE46D4CE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708920"/>
            <a:ext cx="7414622" cy="216024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5C5C66F-D552-4235-AD84-69FDEF5D6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095" y="4869160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1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783589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4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recorrer todo el diccionario, podemos utilizar el ciclo </a:t>
            </a: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0B9BD-9B9D-404A-90B5-8BAEF192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" y="2663788"/>
            <a:ext cx="7890970" cy="223224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E41141-685A-46C2-B54A-9A0BE63A0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43" y="4860440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62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items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Devuelve una lista de tuplas, cada tupla se compone de dos elementos: el primero es la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su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977B00-3CF3-4415-BFD2-E3F91AA8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7" y="3429000"/>
            <a:ext cx="8279739" cy="1512168"/>
          </a:xfrm>
          <a:prstGeom prst="rect">
            <a:avLst/>
          </a:prstGeom>
        </p:spPr>
      </p:pic>
      <p:pic>
        <p:nvPicPr>
          <p:cNvPr id="6" name="Imagen 5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41435B6-2F1A-4756-863D-9DC1FA44E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09" y="5013176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Retorna una lista de elementos, que serán los valores de un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58DB07-F5FF-43AC-BB9E-8282A293E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1" y="3212976"/>
            <a:ext cx="8049383" cy="1860713"/>
          </a:xfrm>
          <a:prstGeom prst="rect">
            <a:avLst/>
          </a:prstGeom>
        </p:spPr>
      </p:pic>
      <p:pic>
        <p:nvPicPr>
          <p:cNvPr id="11" name="Imagen 10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37CC95D-5638-4288-A9FD-08710F16A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095190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Elimina todos los elementos del diccionario dejándolo vacío.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949077-86CF-4E3A-851A-262D90096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3" y="3212976"/>
            <a:ext cx="7899759" cy="1800200"/>
          </a:xfrm>
          <a:prstGeom prst="rect">
            <a:avLst/>
          </a:prstGeom>
        </p:spPr>
      </p:pic>
      <p:pic>
        <p:nvPicPr>
          <p:cNvPr id="6" name="Imagen 5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03E07F4-C217-4AF5-BAAC-31537844B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84" y="4905164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7451</TotalTime>
  <Words>309</Words>
  <Application>Microsoft Office PowerPoint</Application>
  <PresentationFormat>Presentación en pantalla (4:3)</PresentationFormat>
  <Paragraphs>42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131</cp:revision>
  <dcterms:created xsi:type="dcterms:W3CDTF">2013-07-09T14:45:06Z</dcterms:created>
  <dcterms:modified xsi:type="dcterms:W3CDTF">2022-05-23T20:45:03Z</dcterms:modified>
</cp:coreProperties>
</file>