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59" r:id="rId3"/>
    <p:sldId id="375" r:id="rId4"/>
    <p:sldId id="374" r:id="rId5"/>
    <p:sldId id="377" r:id="rId6"/>
    <p:sldId id="378" r:id="rId7"/>
    <p:sldId id="28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15" d="100"/>
          <a:sy n="115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Colores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189EDD-3816-4538-A219-B904272A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52936"/>
            <a:ext cx="428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Colorama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7E0DA2-0B67-4B30-AADB-4920DF689E9D}"/>
              </a:ext>
            </a:extLst>
          </p:cNvPr>
          <p:cNvSpPr txBox="1"/>
          <p:nvPr/>
        </p:nvSpPr>
        <p:spPr>
          <a:xfrm>
            <a:off x="1187624" y="1844824"/>
            <a:ext cx="71287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 err="1">
                <a:effectLst/>
              </a:rPr>
              <a:t>Colorama</a:t>
            </a:r>
            <a:r>
              <a:rPr lang="es-ES" dirty="0">
                <a:effectLst/>
              </a:rPr>
              <a:t> es un módulo que facilita la aplicación de formatos a las salidas por la consola.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E6F6ED-B69F-48AB-8491-F9859502224E}"/>
              </a:ext>
            </a:extLst>
          </p:cNvPr>
          <p:cNvSpPr txBox="1"/>
          <p:nvPr/>
        </p:nvSpPr>
        <p:spPr>
          <a:xfrm>
            <a:off x="1187624" y="3134477"/>
            <a:ext cx="712879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effectLst/>
              </a:rPr>
              <a:t>Para instalar el módulo </a:t>
            </a:r>
            <a:r>
              <a:rPr lang="es-ES" b="1" dirty="0" err="1">
                <a:effectLst/>
              </a:rPr>
              <a:t>Colorama</a:t>
            </a:r>
            <a:r>
              <a:rPr lang="es-ES" dirty="0">
                <a:effectLst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s-ES" dirty="0"/>
          </a:p>
          <a:p>
            <a:pPr algn="just">
              <a:lnSpc>
                <a:spcPct val="150000"/>
              </a:lnSpc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import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colorama</a:t>
            </a:r>
            <a:endParaRPr lang="es-ES" b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colorama.init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/>
              </a:rPr>
              <a:t>() 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#Se inicializa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/>
              </a:rPr>
              <a:t>Colorama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 con el método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/>
              </a:rPr>
              <a:t>init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Estilo de texto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4403C52-2312-44E7-965A-C5EF0BAA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51502"/>
              </p:ext>
            </p:extLst>
          </p:nvPr>
        </p:nvGraphicFramePr>
        <p:xfrm>
          <a:off x="1835696" y="2859881"/>
          <a:ext cx="5724338" cy="1605280"/>
        </p:xfrm>
        <a:graphic>
          <a:graphicData uri="http://schemas.openxmlformats.org/drawingml/2006/table">
            <a:tbl>
              <a:tblPr/>
              <a:tblGrid>
                <a:gridCol w="2865771">
                  <a:extLst>
                    <a:ext uri="{9D8B030D-6E8A-4147-A177-3AD203B41FA5}">
                      <a16:colId xmlns:a16="http://schemas.microsoft.com/office/drawing/2014/main" val="3749499131"/>
                    </a:ext>
                  </a:extLst>
                </a:gridCol>
                <a:gridCol w="2858567">
                  <a:extLst>
                    <a:ext uri="{9D8B030D-6E8A-4147-A177-3AD203B41FA5}">
                      <a16:colId xmlns:a16="http://schemas.microsoft.com/office/drawing/2014/main" val="1059414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Estilos*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(Style)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0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Normal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NORMAL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1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Brillante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BRIGHT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14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Reset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RESET_ALL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6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3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0BC0EFB-45B1-463C-BD19-EA2C650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8480"/>
              </p:ext>
            </p:extLst>
          </p:nvPr>
        </p:nvGraphicFramePr>
        <p:xfrm>
          <a:off x="1331640" y="1844824"/>
          <a:ext cx="6696744" cy="3657600"/>
        </p:xfrm>
        <a:graphic>
          <a:graphicData uri="http://schemas.openxmlformats.org/drawingml/2006/table">
            <a:tbl>
              <a:tblPr/>
              <a:tblGrid>
                <a:gridCol w="3348372">
                  <a:extLst>
                    <a:ext uri="{9D8B030D-6E8A-4147-A177-3AD203B41FA5}">
                      <a16:colId xmlns:a16="http://schemas.microsoft.com/office/drawing/2014/main" val="2216018338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3478862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Colores Texto/Fondo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(</a:t>
                      </a:r>
                      <a:r>
                        <a:rPr lang="es-MX" b="1" dirty="0" err="1"/>
                        <a:t>Fore</a:t>
                      </a:r>
                      <a:r>
                        <a:rPr lang="es-MX" b="1" dirty="0"/>
                        <a:t>/Back)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3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Negro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Verde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0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Amarillo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Azul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Morado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4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2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Blanco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1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5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89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216908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 e intensidad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DD7C5A-70D4-4254-80F5-99C3793C0607}"/>
              </a:ext>
            </a:extLst>
          </p:cNvPr>
          <p:cNvSpPr txBox="1"/>
          <p:nvPr/>
        </p:nvSpPr>
        <p:spPr>
          <a:xfrm>
            <a:off x="827584" y="1523360"/>
            <a:ext cx="57606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Color de texto y niveles de intensidad: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046A50-DC7E-43BF-A3AD-2A2785A5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157192"/>
            <a:ext cx="3276600" cy="1133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0747C1-740E-430B-B169-69FB3220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70215"/>
            <a:ext cx="6183214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216908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 e intensidad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AE426-DB02-44CB-A1D7-3E77E014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381633" cy="22179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032FE49-E425-47C9-A130-74CCC386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419302"/>
            <a:ext cx="5576471" cy="20162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108</Words>
  <Application>Microsoft Office PowerPoint</Application>
  <PresentationFormat>Presentación en pantalla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Dom Casual</vt:lpstr>
      <vt:lpstr>Tema de Office</vt:lpstr>
      <vt:lpstr>CB00881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59</cp:revision>
  <dcterms:created xsi:type="dcterms:W3CDTF">2013-06-25T15:25:55Z</dcterms:created>
  <dcterms:modified xsi:type="dcterms:W3CDTF">2022-03-03T14:15:17Z</dcterms:modified>
</cp:coreProperties>
</file>