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320" r:id="rId28"/>
    <p:sldId id="321" r:id="rId29"/>
    <p:sldId id="324" r:id="rId30"/>
    <p:sldId id="277" r:id="rId31"/>
    <p:sldId id="278" r:id="rId32"/>
    <p:sldId id="326" r:id="rId33"/>
    <p:sldId id="309" r:id="rId34"/>
    <p:sldId id="314" r:id="rId35"/>
    <p:sldId id="311" r:id="rId36"/>
    <p:sldId id="312" r:id="rId37"/>
    <p:sldId id="322" r:id="rId38"/>
    <p:sldId id="327" r:id="rId39"/>
    <p:sldId id="282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3239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870948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095084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s-MX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valor)</a:t>
            </a:r>
            <a:endParaRPr lang="es-MX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"Arreglo[%i] = %i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% (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817" y="573401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16632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48150"/>
              </p:ext>
            </p:extLst>
          </p:nvPr>
        </p:nvGraphicFramePr>
        <p:xfrm>
          <a:off x="539552" y="1268760"/>
          <a:ext cx="7830615" cy="4351138"/>
        </p:xfrm>
        <a:graphic>
          <a:graphicData uri="http://schemas.openxmlformats.org/drawingml/2006/table">
            <a:tbl>
              <a:tblPr/>
              <a:tblGrid>
                <a:gridCol w="2675834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704060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22099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 / SENTENCIAS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sería igual 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lista[1]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borraría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219535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49969"/>
              </p:ext>
            </p:extLst>
          </p:nvPr>
        </p:nvGraphicFramePr>
        <p:xfrm>
          <a:off x="323527" y="1540627"/>
          <a:ext cx="8496945" cy="4179110"/>
        </p:xfrm>
        <a:graphic>
          <a:graphicData uri="http://schemas.openxmlformats.org/drawingml/2006/table">
            <a:tbl>
              <a:tblPr/>
              <a:tblGrid>
                <a:gridCol w="3092780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05809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897842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100514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285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con la función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 = "Python"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(palabra)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['P', 'y', 't', 'h', 'o', 'n']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usando el método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"x, y, z"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string.split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(',')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[‘x', 'y', ‘z']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511899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reverse=True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59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3273</Words>
  <Application>Microsoft Office PowerPoint</Application>
  <PresentationFormat>Presentación en pantalla (4:3)</PresentationFormat>
  <Paragraphs>1054</Paragraphs>
  <Slides>39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Dom Casual</vt:lpstr>
      <vt:lpstr>Times New Roman</vt:lpstr>
      <vt:lpstr>Wingdings</vt:lpstr>
      <vt:lpstr>Tema de Office</vt:lpstr>
      <vt:lpstr>CB00881  Tecnologías de información emergentes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102</cp:revision>
  <dcterms:created xsi:type="dcterms:W3CDTF">2013-07-08T17:54:54Z</dcterms:created>
  <dcterms:modified xsi:type="dcterms:W3CDTF">2022-03-28T20:17:13Z</dcterms:modified>
</cp:coreProperties>
</file>