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325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04" d="100"/>
          <a:sy n="104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18864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331640"/>
            <a:ext cx="7560840" cy="512169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MX" sz="11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a[0][0] = 1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además: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a[0][1] = 2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a[0][2] = 3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a[1][0] = 4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a[1][1] = 5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a[1][2] 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crea_matriz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 o arreglo.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372851-DAA5-46D6-A5A6-3B74DEE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56792"/>
            <a:ext cx="7019925" cy="4057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append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5819D1-F3C1-4FF4-872D-AB6469A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03" y="1544149"/>
            <a:ext cx="6991350" cy="40767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insert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752351" y="1283606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inicia_matriz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1148475" y="1530828"/>
            <a:ext cx="6264535" cy="4268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inicia_matriz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4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La función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2223" y="0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268760"/>
            <a:ext cx="5832648" cy="53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[ [1, 2, 3 ],[4, 5, 6],[7, 8, 9]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[ [0, 0, 0 ],[0, 0, 0],[0, 0, 0]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F3E061E5-D610-403B-9A9C-2B7F06F6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647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 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1691</Words>
  <Application>Microsoft Office PowerPoint</Application>
  <PresentationFormat>Presentación en pantalla (4:3)</PresentationFormat>
  <Paragraphs>286</Paragraphs>
  <Slides>26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44</cp:revision>
  <dcterms:created xsi:type="dcterms:W3CDTF">2013-07-08T21:43:56Z</dcterms:created>
  <dcterms:modified xsi:type="dcterms:W3CDTF">2022-04-04T19:29:00Z</dcterms:modified>
</cp:coreProperties>
</file>