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57" autoAdjust="0"/>
  </p:normalViewPr>
  <p:slideViewPr>
    <p:cSldViewPr>
      <p:cViewPr varScale="1">
        <p:scale>
          <a:sx n="103" d="100"/>
          <a:sy n="103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20/01/2022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46681" y="980728"/>
            <a:ext cx="8640960" cy="532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980728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1387</Words>
  <Application>Microsoft Office PowerPoint</Application>
  <PresentationFormat>Presentación en pantalla (4:3)</PresentationFormat>
  <Paragraphs>187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113</cp:revision>
  <dcterms:created xsi:type="dcterms:W3CDTF">2013-07-09T14:45:06Z</dcterms:created>
  <dcterms:modified xsi:type="dcterms:W3CDTF">2022-01-20T17:38:53Z</dcterms:modified>
</cp:coreProperties>
</file>