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103" d="100"/>
          <a:sy n="103" d="100"/>
        </p:scale>
        <p:origin x="184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el radio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987</Words>
  <Application>Microsoft Office PowerPoint</Application>
  <PresentationFormat>Presentación en pantalla (4:3)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Dom Casual</vt:lpstr>
      <vt:lpstr>Times New Roman</vt:lpstr>
      <vt:lpstr>Wingdings</vt:lpstr>
      <vt:lpstr>Tema de Office</vt:lpstr>
      <vt:lpstr>CB00881  Tecnologías de información emergentes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86</cp:revision>
  <dcterms:created xsi:type="dcterms:W3CDTF">2013-06-11T22:32:36Z</dcterms:created>
  <dcterms:modified xsi:type="dcterms:W3CDTF">2022-01-17T17:12:17Z</dcterms:modified>
</cp:coreProperties>
</file>