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comparativos: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902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CB00881 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106</cp:revision>
  <dcterms:created xsi:type="dcterms:W3CDTF">2013-06-11T22:32:36Z</dcterms:created>
  <dcterms:modified xsi:type="dcterms:W3CDTF">2022-01-17T17:07:24Z</dcterms:modified>
</cp:coreProperties>
</file>