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92" r:id="rId4"/>
    <p:sldId id="293" r:id="rId5"/>
    <p:sldId id="274" r:id="rId6"/>
    <p:sldId id="264" r:id="rId7"/>
    <p:sldId id="265" r:id="rId8"/>
    <p:sldId id="266" r:id="rId9"/>
    <p:sldId id="275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3E7F-688C-4287-A789-95242E967543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1EE8F-F976-40D5-8137-2B6B74AB2F4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35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4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0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9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57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35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4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1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0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79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733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93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B9E1-49A6-45B7-B9F9-AD67F054288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8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anidado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98" y="3284984"/>
            <a:ext cx="4324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34288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-15687"/>
            <a:ext cx="2520280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CBBF2C-0304-4A2F-82F6-71A699E4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30610"/>
            <a:ext cx="7077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12" y="4509120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82564" y="116632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F35BEA-CEDE-43DA-B6F1-301C526F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13557"/>
            <a:ext cx="7086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8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68288" y="1556792"/>
            <a:ext cx="5903912" cy="479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programa en Python que lea una fecha representada por dos números enteros: mes y año, y de como resultado los días correspondientes a ese mes en ese año.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Tener en cuenta que Febrero puede tener 28 o 29 días si el año es bisiesto.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Un año es bisiesto cuando es múltiplo de 4 y no de 100 o cuando es múltiplo de 400.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6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25564"/>
              </p:ext>
            </p:extLst>
          </p:nvPr>
        </p:nvGraphicFramePr>
        <p:xfrm>
          <a:off x="6830888" y="1740612"/>
          <a:ext cx="2133600" cy="4784732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Días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 Ene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 Feb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28 o 29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 Mar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 Abr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 May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6. Jun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7. Jul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8. Ago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9. Sep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10. Oct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11. Nov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12. Dic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44624"/>
            <a:ext cx="740624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20646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2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43213" y="0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7B0F4E-A696-43BB-B5D1-89DA1052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1" y="1317997"/>
            <a:ext cx="7899318" cy="50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886" y="2564904"/>
            <a:ext cx="4663578" cy="187220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La sentencia de control IF</a:t>
            </a:r>
          </a:p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IF simple y anidado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46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47564" y="1388579"/>
            <a:ext cx="7848872" cy="2020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Anidamiento: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que dentro de una estructura condicional exista otra y dentro de ésta otra más, etc. No hay límites en el anidamiento.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0" y="331715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97" y="3645024"/>
            <a:ext cx="6603863" cy="2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1600" y="1322989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475656" y="332656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971600" y="2852937"/>
            <a:ext cx="2674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1:</a:t>
            </a:r>
            <a:endParaRPr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2: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/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81" y="3068960"/>
            <a:ext cx="5532291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9552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4330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que transforma un número entero (1 a 31)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 un día de la semana.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55" y="144016"/>
            <a:ext cx="2023341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1490" y="3478356"/>
            <a:ext cx="2328342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Lunes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Martes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3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Miércoles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4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Jueves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5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Viernes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6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Sábado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Domingo</a:t>
            </a:r>
            <a:endParaRPr lang="es-ES" sz="2400" dirty="0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5941"/>
              </p:ext>
            </p:extLst>
          </p:nvPr>
        </p:nvGraphicFramePr>
        <p:xfrm>
          <a:off x="3492896" y="3474044"/>
          <a:ext cx="4535488" cy="2835276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Lun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Miér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Sáb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Dom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332656"/>
            <a:ext cx="8280400" cy="37626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Transforma número en día de la semana</a:t>
            </a:r>
          </a:p>
          <a:p>
            <a:pPr>
              <a:lnSpc>
                <a:spcPts val="3400"/>
              </a:lnSpc>
              <a:defRPr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 un número (</a:t>
            </a:r>
            <a:r>
              <a:rPr lang="es-MX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entre 1 y 31</a:t>
            </a:r>
          </a:p>
          <a:p>
            <a:pPr lvl="1"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 &lt; 1  o num &gt; 31)</a:t>
            </a:r>
            <a:endParaRPr lang="es-MX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   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(“Error número inválido”)</a:t>
            </a:r>
          </a:p>
          <a:p>
            <a:pPr lvl="1">
              <a:lnSpc>
                <a:spcPts val="3700"/>
              </a:lnSpc>
              <a:defRPr/>
            </a:pPr>
            <a:r>
              <a:rPr lang="es-MX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si_no</a:t>
            </a:r>
            <a:endParaRPr lang="es-MX" sz="2400" b="1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Obtener el día correspondiente según la</a:t>
            </a:r>
          </a:p>
          <a:p>
            <a:pPr lvl="1"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tabla (puedo usar el residuo para tal fin)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96246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3250" y="5085184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500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584" y="307600"/>
            <a:ext cx="7812856" cy="62427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Obtener el día correspondiente según la tabla</a:t>
            </a:r>
          </a:p>
          <a:p>
            <a:pPr>
              <a:defRPr/>
            </a:pPr>
            <a:endParaRPr lang="es-MX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dia = num % 7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 día =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0 </a:t>
            </a:r>
          </a:p>
          <a:p>
            <a:pPr>
              <a:lnSpc>
                <a:spcPts val="2800"/>
              </a:lnSpc>
              <a:defRPr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DOMINGO”)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Sino Si día = 1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LUNES”)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Sino Si día = 2</a:t>
            </a:r>
          </a:p>
          <a:p>
            <a:pPr>
              <a:lnSpc>
                <a:spcPts val="2800"/>
              </a:lnSpc>
              <a:defRPr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MARTES”)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Sino Si día = 3</a:t>
            </a:r>
          </a:p>
          <a:p>
            <a:pPr>
              <a:lnSpc>
                <a:spcPts val="2800"/>
              </a:lnSpc>
              <a:defRPr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MIERCOLES”)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Sino Si día = 4</a:t>
            </a:r>
          </a:p>
          <a:p>
            <a:pPr>
              <a:lnSpc>
                <a:spcPts val="2800"/>
              </a:lnSpc>
              <a:defRPr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JUEVES”)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Sino Si día = 5</a:t>
            </a:r>
          </a:p>
          <a:p>
            <a:pPr>
              <a:lnSpc>
                <a:spcPts val="2800"/>
              </a:lnSpc>
              <a:defRPr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VIERNES”)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Sino Si día = 6</a:t>
            </a:r>
          </a:p>
          <a:p>
            <a:pPr>
              <a:lnSpc>
                <a:spcPts val="2800"/>
              </a:lnSpc>
              <a:defRPr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escribir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SÁBADO”)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07" y="4425711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8184" y="5950185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9261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0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14400" y="1835150"/>
            <a:ext cx="868838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33973" y="-35027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FE3D22-AF60-4635-A499-62A0D057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77317"/>
            <a:ext cx="7333059" cy="56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5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0" y="1556792"/>
            <a:ext cx="7272808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el algoritmo que identifica si el caracter dado por el usuario </a:t>
            </a:r>
            <a:r>
              <a:rPr lang="es-MX" sz="2800" b="1" dirty="0">
                <a:solidFill>
                  <a:srgbClr val="FF0000"/>
                </a:solidFill>
              </a:rPr>
              <a:t>es una vocal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o es otro caracter.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45987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518</Words>
  <Application>Microsoft Office PowerPoint</Application>
  <PresentationFormat>Presentación en pantalla (4:3)</PresentationFormat>
  <Paragraphs>138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Dom Casual</vt:lpstr>
      <vt:lpstr>Tema de Office</vt:lpstr>
      <vt:lpstr>CB00881  Tecnologías de información emergentes</vt:lpstr>
      <vt:lpstr>La sesión pasada vimos…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20</cp:revision>
  <dcterms:created xsi:type="dcterms:W3CDTF">2013-06-24T19:11:57Z</dcterms:created>
  <dcterms:modified xsi:type="dcterms:W3CDTF">2022-01-18T01:51:12Z</dcterms:modified>
</cp:coreProperties>
</file>