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870948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95084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3273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CB00881  Tecnologías de información emergentes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101</cp:revision>
  <dcterms:created xsi:type="dcterms:W3CDTF">2013-07-08T17:54:54Z</dcterms:created>
  <dcterms:modified xsi:type="dcterms:W3CDTF">2022-01-18T19:11:30Z</dcterms:modified>
</cp:coreProperties>
</file>